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9752000" cx="13003200"/>
  <p:notesSz cx="6858000" cy="9144000"/>
  <p:embeddedFontLst>
    <p:embeddedFont>
      <p:font typeface="Gill Sans"/>
      <p:regular r:id="rId30"/>
      <p:bold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2D200454-40CA-4A62-9FC3-DE9A4176ACB9}">
      <p15:notesGuideLst>
        <p15:guide id="1" orient="horz" pos="2880">
          <p15:clr>
            <a:srgbClr val="000000"/>
          </p15:clr>
        </p15:guide>
        <p15:guide id="2" pos="2160">
          <p15:clr>
            <a:srgbClr val="000000"/>
          </p15:clr>
        </p15:guide>
      </p15:notesGuideLst>
    </p:ext>
    <p:ext uri="GoogleSlidesCustomDataVersion2">
      <go:slidesCustomData xmlns:go="http://customooxmlschemas.google.com/" r:id="rId32" roundtripDataSignature="AMtx7mjfQciOHSTll/OVHT0Reux9zQej8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GillSans-bold.fntdata"/><Relationship Id="rId30" Type="http://schemas.openxmlformats.org/officeDocument/2006/relationships/font" Target="fonts/GillSans-regular.fntdata"/><Relationship Id="rId11" Type="http://schemas.openxmlformats.org/officeDocument/2006/relationships/slide" Target="slides/slide5.xml"/><Relationship Id="rId10" Type="http://schemas.openxmlformats.org/officeDocument/2006/relationships/slide" Target="slides/slide4.xml"/><Relationship Id="rId32" Type="http://customschemas.google.com/relationships/presentationmetadata" Target="meta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 name="Shape 2"/>
        <p:cNvGrpSpPr/>
        <p:nvPr/>
      </p:nvGrpSpPr>
      <p:grpSpPr>
        <a:xfrm>
          <a:off x="0" y="0"/>
          <a:ext cx="0" cy="0"/>
          <a:chOff x="0" y="0"/>
          <a:chExt cx="0" cy="0"/>
        </a:xfrm>
      </p:grpSpPr>
      <p:sp>
        <p:nvSpPr>
          <p:cNvPr id="3" name="Google Shape;3;n"/>
          <p:cNvSpPr/>
          <p:nvPr/>
        </p:nvSpPr>
        <p:spPr>
          <a:xfrm>
            <a:off x="0" y="0"/>
            <a:ext cx="6858000" cy="9144000"/>
          </a:xfrm>
          <a:prstGeom prst="roundRect">
            <a:avLst>
              <a:gd fmla="val 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300"/>
              <a:buFont typeface="Arial"/>
              <a:buNone/>
            </a:pPr>
            <a:r>
              <a:t/>
            </a:r>
            <a:endParaRPr b="0" i="0" sz="4300" u="none" cap="none" strike="noStrike">
              <a:solidFill>
                <a:srgbClr val="FFFFFF"/>
              </a:solidFill>
              <a:latin typeface="Gill Sans"/>
              <a:ea typeface="Gill Sans"/>
              <a:cs typeface="Gill Sans"/>
              <a:sym typeface="Gill Sans"/>
            </a:endParaRPr>
          </a:p>
        </p:txBody>
      </p:sp>
      <p:sp>
        <p:nvSpPr>
          <p:cNvPr id="4" name="Google Shape;4;n"/>
          <p:cNvSpPr/>
          <p:nvPr/>
        </p:nvSpPr>
        <p:spPr>
          <a:xfrm>
            <a:off x="0" y="0"/>
            <a:ext cx="6858000" cy="9144000"/>
          </a:xfrm>
          <a:prstGeom prst="roundRect">
            <a:avLst>
              <a:gd fmla="val 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300"/>
              <a:buFont typeface="Arial"/>
              <a:buNone/>
            </a:pPr>
            <a:r>
              <a:t/>
            </a:r>
            <a:endParaRPr b="0" i="0" sz="4300" u="none" cap="none" strike="noStrike">
              <a:solidFill>
                <a:srgbClr val="FFFFFF"/>
              </a:solidFill>
              <a:latin typeface="Gill Sans"/>
              <a:ea typeface="Gill Sans"/>
              <a:cs typeface="Gill Sans"/>
              <a:sym typeface="Gill Sans"/>
            </a:endParaRPr>
          </a:p>
        </p:txBody>
      </p:sp>
      <p:sp>
        <p:nvSpPr>
          <p:cNvPr id="5" name="Google Shape;5;n"/>
          <p:cNvSpPr/>
          <p:nvPr/>
        </p:nvSpPr>
        <p:spPr>
          <a:xfrm>
            <a:off x="0" y="0"/>
            <a:ext cx="6858000" cy="9144000"/>
          </a:xfrm>
          <a:prstGeom prst="roundRect">
            <a:avLst>
              <a:gd fmla="val 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300"/>
              <a:buFont typeface="Arial"/>
              <a:buNone/>
            </a:pPr>
            <a:r>
              <a:t/>
            </a:r>
            <a:endParaRPr b="0" i="0" sz="4300" u="none" cap="none" strike="noStrike">
              <a:solidFill>
                <a:srgbClr val="FFFFFF"/>
              </a:solidFill>
              <a:latin typeface="Gill Sans"/>
              <a:ea typeface="Gill Sans"/>
              <a:cs typeface="Gill Sans"/>
              <a:sym typeface="Gill Sans"/>
            </a:endParaRPr>
          </a:p>
        </p:txBody>
      </p:sp>
      <p:sp>
        <p:nvSpPr>
          <p:cNvPr id="6" name="Google Shape;6;n"/>
          <p:cNvSpPr/>
          <p:nvPr/>
        </p:nvSpPr>
        <p:spPr>
          <a:xfrm>
            <a:off x="0" y="0"/>
            <a:ext cx="6858000" cy="9144000"/>
          </a:xfrm>
          <a:prstGeom prst="roundRect">
            <a:avLst>
              <a:gd fmla="val 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300"/>
              <a:buFont typeface="Arial"/>
              <a:buNone/>
            </a:pPr>
            <a:r>
              <a:t/>
            </a:r>
            <a:endParaRPr b="0" i="0" sz="4300" u="none" cap="none" strike="noStrike">
              <a:solidFill>
                <a:srgbClr val="FFFFFF"/>
              </a:solidFill>
              <a:latin typeface="Gill Sans"/>
              <a:ea typeface="Gill Sans"/>
              <a:cs typeface="Gill Sans"/>
              <a:sym typeface="Gill Sans"/>
            </a:endParaRPr>
          </a:p>
        </p:txBody>
      </p:sp>
      <p:sp>
        <p:nvSpPr>
          <p:cNvPr id="7" name="Google Shape;7;n"/>
          <p:cNvSpPr/>
          <p:nvPr/>
        </p:nvSpPr>
        <p:spPr>
          <a:xfrm>
            <a:off x="0" y="0"/>
            <a:ext cx="6858000" cy="9144000"/>
          </a:xfrm>
          <a:prstGeom prst="roundRect">
            <a:avLst>
              <a:gd fmla="val 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300"/>
              <a:buFont typeface="Arial"/>
              <a:buNone/>
            </a:pPr>
            <a:r>
              <a:t/>
            </a:r>
            <a:endParaRPr b="0" i="0" sz="4300" u="none" cap="none" strike="noStrike">
              <a:solidFill>
                <a:srgbClr val="FFFFFF"/>
              </a:solidFill>
              <a:latin typeface="Gill Sans"/>
              <a:ea typeface="Gill Sans"/>
              <a:cs typeface="Gill Sans"/>
              <a:sym typeface="Gill Sans"/>
            </a:endParaRPr>
          </a:p>
        </p:txBody>
      </p:sp>
      <p:sp>
        <p:nvSpPr>
          <p:cNvPr id="8" name="Google Shape;8;n"/>
          <p:cNvSpPr/>
          <p:nvPr/>
        </p:nvSpPr>
        <p:spPr>
          <a:xfrm>
            <a:off x="0" y="0"/>
            <a:ext cx="6858000" cy="9144000"/>
          </a:xfrm>
          <a:prstGeom prst="roundRect">
            <a:avLst>
              <a:gd fmla="val 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300"/>
              <a:buFont typeface="Arial"/>
              <a:buNone/>
            </a:pPr>
            <a:r>
              <a:t/>
            </a:r>
            <a:endParaRPr b="0" i="0" sz="4300" u="none" cap="none" strike="noStrike">
              <a:solidFill>
                <a:srgbClr val="FFFFFF"/>
              </a:solidFill>
              <a:latin typeface="Gill Sans"/>
              <a:ea typeface="Gill Sans"/>
              <a:cs typeface="Gill Sans"/>
              <a:sym typeface="Gill Sans"/>
            </a:endParaRPr>
          </a:p>
        </p:txBody>
      </p:sp>
      <p:sp>
        <p:nvSpPr>
          <p:cNvPr id="9" name="Google Shape;9;n"/>
          <p:cNvSpPr/>
          <p:nvPr>
            <p:ph idx="2" type="sldImg"/>
          </p:nvPr>
        </p:nvSpPr>
        <p:spPr>
          <a:xfrm>
            <a:off x="1143000" y="685800"/>
            <a:ext cx="4562475" cy="3419475"/>
          </a:xfrm>
          <a:custGeom>
            <a:rect b="b" l="l" r="r" t="t"/>
            <a:pathLst>
              <a:path extrusionOk="0" h="120000" w="120000">
                <a:moveTo>
                  <a:pt x="0" y="0"/>
                </a:moveTo>
                <a:lnTo>
                  <a:pt x="120000" y="0"/>
                </a:lnTo>
                <a:lnTo>
                  <a:pt x="120000" y="120000"/>
                </a:lnTo>
                <a:lnTo>
                  <a:pt x="0" y="120000"/>
                </a:lnTo>
                <a:close/>
              </a:path>
            </a:pathLst>
          </a:custGeom>
          <a:noFill/>
          <a:ln cap="sq" cmpd="sng" w="9525">
            <a:solidFill>
              <a:srgbClr val="000000"/>
            </a:solidFill>
            <a:prstDash val="solid"/>
            <a:miter lim="800000"/>
            <a:headEnd len="sm" w="sm" type="none"/>
            <a:tailEnd len="sm" w="sm" type="none"/>
          </a:ln>
        </p:spPr>
      </p:sp>
      <p:sp>
        <p:nvSpPr>
          <p:cNvPr id="10" name="Google Shape;10;n"/>
          <p:cNvSpPr txBox="1"/>
          <p:nvPr>
            <p:ph idx="1" type="body"/>
          </p:nvPr>
        </p:nvSpPr>
        <p:spPr>
          <a:xfrm>
            <a:off x="685800" y="4343400"/>
            <a:ext cx="5476875" cy="4105275"/>
          </a:xfrm>
          <a:prstGeom prst="rect">
            <a:avLst/>
          </a:prstGeom>
          <a:noFill/>
          <a:ln>
            <a:noFill/>
          </a:ln>
        </p:spPr>
        <p:txBody>
          <a:bodyPr anchorCtr="0" anchor="t" bIns="46800" lIns="90000" spcFirstLastPara="1" rIns="90000" wrap="square" tIns="46800">
            <a:no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1:notes"/>
          <p:cNvSpPr/>
          <p:nvPr>
            <p:ph idx="2" type="sldImg"/>
          </p:nvPr>
        </p:nvSpPr>
        <p:spPr>
          <a:xfrm>
            <a:off x="1143000" y="685800"/>
            <a:ext cx="4568825" cy="3425825"/>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5" name="Google Shape;55;p1:notes"/>
          <p:cNvSpPr txBox="1"/>
          <p:nvPr>
            <p:ph idx="1" type="body"/>
          </p:nvPr>
        </p:nvSpPr>
        <p:spPr>
          <a:xfrm>
            <a:off x="685800" y="4343400"/>
            <a:ext cx="5483225" cy="4111625"/>
          </a:xfrm>
          <a:prstGeom prst="rect">
            <a:avLst/>
          </a:prstGeom>
          <a:noFill/>
          <a:ln>
            <a:noFill/>
          </a:ln>
        </p:spPr>
        <p:txBody>
          <a:bodyPr anchorCtr="0" anchor="ctr" bIns="46800" lIns="90000" spcFirstLastPara="1" rIns="90000" wrap="square" tIns="468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10:notes"/>
          <p:cNvSpPr/>
          <p:nvPr>
            <p:ph idx="2" type="sldImg"/>
          </p:nvPr>
        </p:nvSpPr>
        <p:spPr>
          <a:xfrm>
            <a:off x="1143000" y="685800"/>
            <a:ext cx="4568825" cy="3425825"/>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23" name="Google Shape;123;p10:notes"/>
          <p:cNvSpPr txBox="1"/>
          <p:nvPr>
            <p:ph idx="1" type="body"/>
          </p:nvPr>
        </p:nvSpPr>
        <p:spPr>
          <a:xfrm>
            <a:off x="685800" y="4343400"/>
            <a:ext cx="5483225" cy="4111625"/>
          </a:xfrm>
          <a:prstGeom prst="rect">
            <a:avLst/>
          </a:prstGeom>
          <a:noFill/>
          <a:ln>
            <a:noFill/>
          </a:ln>
        </p:spPr>
        <p:txBody>
          <a:bodyPr anchorCtr="0" anchor="ctr" bIns="46800" lIns="90000" spcFirstLastPara="1" rIns="90000" wrap="square" tIns="468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1:notes"/>
          <p:cNvSpPr/>
          <p:nvPr>
            <p:ph idx="2" type="sldImg"/>
          </p:nvPr>
        </p:nvSpPr>
        <p:spPr>
          <a:xfrm>
            <a:off x="1143000" y="685800"/>
            <a:ext cx="4568825" cy="3425825"/>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30" name="Google Shape;130;p11:notes"/>
          <p:cNvSpPr txBox="1"/>
          <p:nvPr>
            <p:ph idx="1" type="body"/>
          </p:nvPr>
        </p:nvSpPr>
        <p:spPr>
          <a:xfrm>
            <a:off x="685800" y="4343400"/>
            <a:ext cx="5483225" cy="4111625"/>
          </a:xfrm>
          <a:prstGeom prst="rect">
            <a:avLst/>
          </a:prstGeom>
          <a:noFill/>
          <a:ln>
            <a:noFill/>
          </a:ln>
        </p:spPr>
        <p:txBody>
          <a:bodyPr anchorCtr="0" anchor="ctr" bIns="46800" lIns="90000" spcFirstLastPara="1" rIns="90000" wrap="square" tIns="468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2:notes"/>
          <p:cNvSpPr/>
          <p:nvPr>
            <p:ph idx="2" type="sldImg"/>
          </p:nvPr>
        </p:nvSpPr>
        <p:spPr>
          <a:xfrm>
            <a:off x="1143000" y="685800"/>
            <a:ext cx="4568825" cy="3425825"/>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36" name="Google Shape;136;p12:notes"/>
          <p:cNvSpPr txBox="1"/>
          <p:nvPr>
            <p:ph idx="1" type="body"/>
          </p:nvPr>
        </p:nvSpPr>
        <p:spPr>
          <a:xfrm>
            <a:off x="685800" y="4343400"/>
            <a:ext cx="5483225" cy="4111625"/>
          </a:xfrm>
          <a:prstGeom prst="rect">
            <a:avLst/>
          </a:prstGeom>
          <a:noFill/>
          <a:ln>
            <a:noFill/>
          </a:ln>
        </p:spPr>
        <p:txBody>
          <a:bodyPr anchorCtr="0" anchor="ctr" bIns="46800" lIns="90000" spcFirstLastPara="1" rIns="90000" wrap="square" tIns="468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4:notes"/>
          <p:cNvSpPr/>
          <p:nvPr>
            <p:ph idx="2" type="sldImg"/>
          </p:nvPr>
        </p:nvSpPr>
        <p:spPr>
          <a:xfrm>
            <a:off x="1143000" y="685800"/>
            <a:ext cx="4568825" cy="3425825"/>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43" name="Google Shape;143;p14:notes"/>
          <p:cNvSpPr txBox="1"/>
          <p:nvPr>
            <p:ph idx="1" type="body"/>
          </p:nvPr>
        </p:nvSpPr>
        <p:spPr>
          <a:xfrm>
            <a:off x="685800" y="4343400"/>
            <a:ext cx="5483225" cy="4111625"/>
          </a:xfrm>
          <a:prstGeom prst="rect">
            <a:avLst/>
          </a:prstGeom>
          <a:noFill/>
          <a:ln>
            <a:noFill/>
          </a:ln>
        </p:spPr>
        <p:txBody>
          <a:bodyPr anchorCtr="0" anchor="ctr" bIns="46800" lIns="90000" spcFirstLastPara="1" rIns="90000" wrap="square" tIns="468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5:notes"/>
          <p:cNvSpPr/>
          <p:nvPr>
            <p:ph idx="2" type="sldImg"/>
          </p:nvPr>
        </p:nvSpPr>
        <p:spPr>
          <a:xfrm>
            <a:off x="1143000" y="685800"/>
            <a:ext cx="4568825" cy="3425825"/>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51" name="Google Shape;151;p15:notes"/>
          <p:cNvSpPr txBox="1"/>
          <p:nvPr>
            <p:ph idx="1" type="body"/>
          </p:nvPr>
        </p:nvSpPr>
        <p:spPr>
          <a:xfrm>
            <a:off x="685800" y="4343400"/>
            <a:ext cx="5483225" cy="4111625"/>
          </a:xfrm>
          <a:prstGeom prst="rect">
            <a:avLst/>
          </a:prstGeom>
          <a:noFill/>
          <a:ln>
            <a:noFill/>
          </a:ln>
        </p:spPr>
        <p:txBody>
          <a:bodyPr anchorCtr="0" anchor="ctr" bIns="46800" lIns="90000" spcFirstLastPara="1" rIns="90000" wrap="square" tIns="468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7:notes"/>
          <p:cNvSpPr/>
          <p:nvPr>
            <p:ph idx="2" type="sldImg"/>
          </p:nvPr>
        </p:nvSpPr>
        <p:spPr>
          <a:xfrm>
            <a:off x="1143000" y="685800"/>
            <a:ext cx="4568825" cy="3425825"/>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57" name="Google Shape;157;p17:notes"/>
          <p:cNvSpPr txBox="1"/>
          <p:nvPr>
            <p:ph idx="1" type="body"/>
          </p:nvPr>
        </p:nvSpPr>
        <p:spPr>
          <a:xfrm>
            <a:off x="685800" y="4343400"/>
            <a:ext cx="5483225" cy="4111625"/>
          </a:xfrm>
          <a:prstGeom prst="rect">
            <a:avLst/>
          </a:prstGeom>
          <a:noFill/>
          <a:ln>
            <a:noFill/>
          </a:ln>
        </p:spPr>
        <p:txBody>
          <a:bodyPr anchorCtr="0" anchor="ctr" bIns="46800" lIns="90000" spcFirstLastPara="1" rIns="90000" wrap="square" tIns="468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8:notes"/>
          <p:cNvSpPr/>
          <p:nvPr>
            <p:ph idx="2" type="sldImg"/>
          </p:nvPr>
        </p:nvSpPr>
        <p:spPr>
          <a:xfrm>
            <a:off x="1143000" y="685800"/>
            <a:ext cx="4568825" cy="3425825"/>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66" name="Google Shape;166;p18:notes"/>
          <p:cNvSpPr txBox="1"/>
          <p:nvPr>
            <p:ph idx="1" type="body"/>
          </p:nvPr>
        </p:nvSpPr>
        <p:spPr>
          <a:xfrm>
            <a:off x="685800" y="4343400"/>
            <a:ext cx="5483225" cy="4111625"/>
          </a:xfrm>
          <a:prstGeom prst="rect">
            <a:avLst/>
          </a:prstGeom>
          <a:noFill/>
          <a:ln>
            <a:noFill/>
          </a:ln>
        </p:spPr>
        <p:txBody>
          <a:bodyPr anchorCtr="0" anchor="ctr" bIns="46800" lIns="90000" spcFirstLastPara="1" rIns="90000" wrap="square" tIns="468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15f76b86af_0_25:notes"/>
          <p:cNvSpPr/>
          <p:nvPr>
            <p:ph idx="2" type="sldImg"/>
          </p:nvPr>
        </p:nvSpPr>
        <p:spPr>
          <a:xfrm>
            <a:off x="1143000" y="685800"/>
            <a:ext cx="4568700" cy="34257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76" name="Google Shape;176;g215f76b86af_0_25:notes"/>
          <p:cNvSpPr txBox="1"/>
          <p:nvPr>
            <p:ph idx="1" type="body"/>
          </p:nvPr>
        </p:nvSpPr>
        <p:spPr>
          <a:xfrm>
            <a:off x="685800" y="4343400"/>
            <a:ext cx="5483100" cy="4111500"/>
          </a:xfrm>
          <a:prstGeom prst="rect">
            <a:avLst/>
          </a:prstGeom>
          <a:noFill/>
          <a:ln>
            <a:noFill/>
          </a:ln>
        </p:spPr>
        <p:txBody>
          <a:bodyPr anchorCtr="0" anchor="ctr" bIns="46800" lIns="90000" spcFirstLastPara="1" rIns="90000" wrap="square" tIns="468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15f76b86af_0_31:notes"/>
          <p:cNvSpPr/>
          <p:nvPr>
            <p:ph idx="2" type="sldImg"/>
          </p:nvPr>
        </p:nvSpPr>
        <p:spPr>
          <a:xfrm>
            <a:off x="1143000" y="685800"/>
            <a:ext cx="4568700" cy="34257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88" name="Google Shape;188;g215f76b86af_0_31:notes"/>
          <p:cNvSpPr txBox="1"/>
          <p:nvPr>
            <p:ph idx="1" type="body"/>
          </p:nvPr>
        </p:nvSpPr>
        <p:spPr>
          <a:xfrm>
            <a:off x="685800" y="4343400"/>
            <a:ext cx="5483100" cy="4111500"/>
          </a:xfrm>
          <a:prstGeom prst="rect">
            <a:avLst/>
          </a:prstGeom>
          <a:noFill/>
          <a:ln>
            <a:noFill/>
          </a:ln>
        </p:spPr>
        <p:txBody>
          <a:bodyPr anchorCtr="0" anchor="ctr" bIns="46800" lIns="90000" spcFirstLastPara="1" rIns="90000" wrap="square" tIns="468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15f76b86af_0_77:notes"/>
          <p:cNvSpPr/>
          <p:nvPr>
            <p:ph idx="2" type="sldImg"/>
          </p:nvPr>
        </p:nvSpPr>
        <p:spPr>
          <a:xfrm>
            <a:off x="1143000" y="685800"/>
            <a:ext cx="4568700" cy="34257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96" name="Google Shape;196;g215f76b86af_0_77:notes"/>
          <p:cNvSpPr txBox="1"/>
          <p:nvPr>
            <p:ph idx="1" type="body"/>
          </p:nvPr>
        </p:nvSpPr>
        <p:spPr>
          <a:xfrm>
            <a:off x="685800" y="4343400"/>
            <a:ext cx="5483100" cy="4111500"/>
          </a:xfrm>
          <a:prstGeom prst="rect">
            <a:avLst/>
          </a:prstGeom>
          <a:noFill/>
          <a:ln>
            <a:noFill/>
          </a:ln>
        </p:spPr>
        <p:txBody>
          <a:bodyPr anchorCtr="0" anchor="ctr" bIns="46800" lIns="90000" spcFirstLastPara="1" rIns="90000" wrap="square" tIns="468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2:notes"/>
          <p:cNvSpPr/>
          <p:nvPr>
            <p:ph idx="2" type="sldImg"/>
          </p:nvPr>
        </p:nvSpPr>
        <p:spPr>
          <a:xfrm>
            <a:off x="1143000" y="685800"/>
            <a:ext cx="4568825" cy="3425825"/>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62" name="Google Shape;62;p2:notes"/>
          <p:cNvSpPr txBox="1"/>
          <p:nvPr>
            <p:ph idx="1" type="body"/>
          </p:nvPr>
        </p:nvSpPr>
        <p:spPr>
          <a:xfrm>
            <a:off x="685800" y="4343400"/>
            <a:ext cx="5483225" cy="4111625"/>
          </a:xfrm>
          <a:prstGeom prst="rect">
            <a:avLst/>
          </a:prstGeom>
          <a:noFill/>
          <a:ln>
            <a:noFill/>
          </a:ln>
        </p:spPr>
        <p:txBody>
          <a:bodyPr anchorCtr="0" anchor="ctr" bIns="46800" lIns="90000" spcFirstLastPara="1" rIns="90000" wrap="square" tIns="468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15f76b86af_0_89:notes"/>
          <p:cNvSpPr/>
          <p:nvPr>
            <p:ph idx="2" type="sldImg"/>
          </p:nvPr>
        </p:nvSpPr>
        <p:spPr>
          <a:xfrm>
            <a:off x="1143000" y="685800"/>
            <a:ext cx="4568700" cy="34257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06" name="Google Shape;206;g215f76b86af_0_89:notes"/>
          <p:cNvSpPr txBox="1"/>
          <p:nvPr>
            <p:ph idx="1" type="body"/>
          </p:nvPr>
        </p:nvSpPr>
        <p:spPr>
          <a:xfrm>
            <a:off x="685800" y="4343400"/>
            <a:ext cx="5483100" cy="4111500"/>
          </a:xfrm>
          <a:prstGeom prst="rect">
            <a:avLst/>
          </a:prstGeom>
          <a:noFill/>
          <a:ln>
            <a:noFill/>
          </a:ln>
        </p:spPr>
        <p:txBody>
          <a:bodyPr anchorCtr="0" anchor="ctr" bIns="46800" lIns="90000" spcFirstLastPara="1" rIns="90000" wrap="square" tIns="468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15f76b86af_0_115:notes"/>
          <p:cNvSpPr/>
          <p:nvPr>
            <p:ph idx="2" type="sldImg"/>
          </p:nvPr>
        </p:nvSpPr>
        <p:spPr>
          <a:xfrm>
            <a:off x="1143000" y="685800"/>
            <a:ext cx="4562400" cy="3419400"/>
          </a:xfrm>
          <a:custGeom>
            <a:rect b="b" l="l" r="r" t="t"/>
            <a:pathLst>
              <a:path extrusionOk="0" h="120000" w="120000">
                <a:moveTo>
                  <a:pt x="0" y="0"/>
                </a:moveTo>
                <a:lnTo>
                  <a:pt x="120000" y="0"/>
                </a:lnTo>
                <a:lnTo>
                  <a:pt x="120000" y="120000"/>
                </a:lnTo>
                <a:lnTo>
                  <a:pt x="0" y="120000"/>
                </a:lnTo>
                <a:close/>
              </a:path>
            </a:pathLst>
          </a:custGeom>
          <a:noFill/>
          <a:ln cap="sq" cmpd="sng" w="9525">
            <a:solidFill>
              <a:srgbClr val="000000"/>
            </a:solidFill>
            <a:prstDash val="solid"/>
            <a:miter lim="800000"/>
            <a:headEnd len="sm" w="sm" type="none"/>
            <a:tailEnd len="sm" w="sm" type="none"/>
          </a:ln>
        </p:spPr>
      </p:sp>
      <p:sp>
        <p:nvSpPr>
          <p:cNvPr id="218" name="Google Shape;218;g215f76b86af_0_115:notes"/>
          <p:cNvSpPr txBox="1"/>
          <p:nvPr>
            <p:ph idx="1" type="body"/>
          </p:nvPr>
        </p:nvSpPr>
        <p:spPr>
          <a:xfrm>
            <a:off x="685800" y="4343400"/>
            <a:ext cx="5476800" cy="4105200"/>
          </a:xfrm>
          <a:prstGeom prst="rect">
            <a:avLst/>
          </a:prstGeom>
          <a:noFill/>
          <a:ln>
            <a:noFill/>
          </a:ln>
        </p:spPr>
        <p:txBody>
          <a:bodyPr anchorCtr="0" anchor="t" bIns="46800" lIns="90000" spcFirstLastPara="1" rIns="90000" wrap="square" tIns="468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22:notes"/>
          <p:cNvSpPr/>
          <p:nvPr>
            <p:ph idx="2" type="sldImg"/>
          </p:nvPr>
        </p:nvSpPr>
        <p:spPr>
          <a:xfrm>
            <a:off x="1143000" y="685800"/>
            <a:ext cx="4568825" cy="3425825"/>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29" name="Google Shape;229;p22:notes"/>
          <p:cNvSpPr txBox="1"/>
          <p:nvPr>
            <p:ph idx="1" type="body"/>
          </p:nvPr>
        </p:nvSpPr>
        <p:spPr>
          <a:xfrm>
            <a:off x="685800" y="4343400"/>
            <a:ext cx="5483225" cy="4111625"/>
          </a:xfrm>
          <a:prstGeom prst="rect">
            <a:avLst/>
          </a:prstGeom>
          <a:noFill/>
          <a:ln>
            <a:noFill/>
          </a:ln>
        </p:spPr>
        <p:txBody>
          <a:bodyPr anchorCtr="0" anchor="ctr" bIns="46800" lIns="90000" spcFirstLastPara="1" rIns="90000" wrap="square" tIns="468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23:notes"/>
          <p:cNvSpPr/>
          <p:nvPr>
            <p:ph idx="2" type="sldImg"/>
          </p:nvPr>
        </p:nvSpPr>
        <p:spPr>
          <a:xfrm>
            <a:off x="1143000" y="685800"/>
            <a:ext cx="4568825" cy="3425825"/>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39" name="Google Shape;239;p23:notes"/>
          <p:cNvSpPr txBox="1"/>
          <p:nvPr>
            <p:ph idx="1" type="body"/>
          </p:nvPr>
        </p:nvSpPr>
        <p:spPr>
          <a:xfrm>
            <a:off x="685800" y="4343400"/>
            <a:ext cx="5483225" cy="4111625"/>
          </a:xfrm>
          <a:prstGeom prst="rect">
            <a:avLst/>
          </a:prstGeom>
          <a:noFill/>
          <a:ln>
            <a:noFill/>
          </a:ln>
        </p:spPr>
        <p:txBody>
          <a:bodyPr anchorCtr="0" anchor="ctr" bIns="46800" lIns="90000" spcFirstLastPara="1" rIns="90000" wrap="square" tIns="468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3:notes"/>
          <p:cNvSpPr/>
          <p:nvPr>
            <p:ph idx="2" type="sldImg"/>
          </p:nvPr>
        </p:nvSpPr>
        <p:spPr>
          <a:xfrm>
            <a:off x="1143000" y="685800"/>
            <a:ext cx="4568825" cy="3425825"/>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71" name="Google Shape;71;p3:notes"/>
          <p:cNvSpPr txBox="1"/>
          <p:nvPr>
            <p:ph idx="1" type="body"/>
          </p:nvPr>
        </p:nvSpPr>
        <p:spPr>
          <a:xfrm>
            <a:off x="685800" y="4343400"/>
            <a:ext cx="5483225" cy="4111625"/>
          </a:xfrm>
          <a:prstGeom prst="rect">
            <a:avLst/>
          </a:prstGeom>
          <a:noFill/>
          <a:ln>
            <a:noFill/>
          </a:ln>
        </p:spPr>
        <p:txBody>
          <a:bodyPr anchorCtr="0" anchor="ctr" bIns="46800" lIns="90000" spcFirstLastPara="1" rIns="90000" wrap="square" tIns="468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4:notes"/>
          <p:cNvSpPr/>
          <p:nvPr>
            <p:ph idx="2" type="sldImg"/>
          </p:nvPr>
        </p:nvSpPr>
        <p:spPr>
          <a:xfrm>
            <a:off x="1143000" y="685800"/>
            <a:ext cx="4568825" cy="3425825"/>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79" name="Google Shape;79;p4:notes"/>
          <p:cNvSpPr txBox="1"/>
          <p:nvPr>
            <p:ph idx="1" type="body"/>
          </p:nvPr>
        </p:nvSpPr>
        <p:spPr>
          <a:xfrm>
            <a:off x="685800" y="4343400"/>
            <a:ext cx="5483225" cy="4111625"/>
          </a:xfrm>
          <a:prstGeom prst="rect">
            <a:avLst/>
          </a:prstGeom>
          <a:noFill/>
          <a:ln>
            <a:noFill/>
          </a:ln>
        </p:spPr>
        <p:txBody>
          <a:bodyPr anchorCtr="0" anchor="ctr" bIns="46800" lIns="90000" spcFirstLastPara="1" rIns="90000" wrap="square" tIns="468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5:notes"/>
          <p:cNvSpPr/>
          <p:nvPr>
            <p:ph idx="2" type="sldImg"/>
          </p:nvPr>
        </p:nvSpPr>
        <p:spPr>
          <a:xfrm>
            <a:off x="1143000" y="685800"/>
            <a:ext cx="4568825" cy="3425825"/>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85" name="Google Shape;85;p5:notes"/>
          <p:cNvSpPr txBox="1"/>
          <p:nvPr>
            <p:ph idx="1" type="body"/>
          </p:nvPr>
        </p:nvSpPr>
        <p:spPr>
          <a:xfrm>
            <a:off x="685800" y="4343400"/>
            <a:ext cx="5483225" cy="4111625"/>
          </a:xfrm>
          <a:prstGeom prst="rect">
            <a:avLst/>
          </a:prstGeom>
          <a:noFill/>
          <a:ln>
            <a:noFill/>
          </a:ln>
        </p:spPr>
        <p:txBody>
          <a:bodyPr anchorCtr="0" anchor="ctr" bIns="46800" lIns="90000" spcFirstLastPara="1" rIns="90000" wrap="square" tIns="468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8:notes"/>
          <p:cNvSpPr/>
          <p:nvPr>
            <p:ph idx="2" type="sldImg"/>
          </p:nvPr>
        </p:nvSpPr>
        <p:spPr>
          <a:xfrm>
            <a:off x="1143000" y="685800"/>
            <a:ext cx="4568700" cy="34257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98" name="Google Shape;98;p8:notes"/>
          <p:cNvSpPr txBox="1"/>
          <p:nvPr>
            <p:ph idx="1" type="body"/>
          </p:nvPr>
        </p:nvSpPr>
        <p:spPr>
          <a:xfrm>
            <a:off x="685800" y="4343400"/>
            <a:ext cx="5483100" cy="4111500"/>
          </a:xfrm>
          <a:prstGeom prst="rect">
            <a:avLst/>
          </a:prstGeom>
          <a:noFill/>
          <a:ln>
            <a:noFill/>
          </a:ln>
        </p:spPr>
        <p:txBody>
          <a:bodyPr anchorCtr="0" anchor="ctr" bIns="46800" lIns="90000" spcFirstLastPara="1" rIns="90000" wrap="square" tIns="468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9:notes"/>
          <p:cNvSpPr/>
          <p:nvPr>
            <p:ph idx="2" type="sldImg"/>
          </p:nvPr>
        </p:nvSpPr>
        <p:spPr>
          <a:xfrm>
            <a:off x="1143000" y="685800"/>
            <a:ext cx="4568825" cy="3425825"/>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04" name="Google Shape;104;p9:notes"/>
          <p:cNvSpPr txBox="1"/>
          <p:nvPr>
            <p:ph idx="1" type="body"/>
          </p:nvPr>
        </p:nvSpPr>
        <p:spPr>
          <a:xfrm>
            <a:off x="685800" y="4343400"/>
            <a:ext cx="5483225" cy="4111625"/>
          </a:xfrm>
          <a:prstGeom prst="rect">
            <a:avLst/>
          </a:prstGeom>
          <a:noFill/>
          <a:ln>
            <a:noFill/>
          </a:ln>
        </p:spPr>
        <p:txBody>
          <a:bodyPr anchorCtr="0" anchor="ctr" bIns="46800" lIns="90000" spcFirstLastPara="1" rIns="90000" wrap="square" tIns="468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15f76b86af_0_6:notes"/>
          <p:cNvSpPr/>
          <p:nvPr>
            <p:ph idx="2" type="sldImg"/>
          </p:nvPr>
        </p:nvSpPr>
        <p:spPr>
          <a:xfrm>
            <a:off x="1143000" y="685800"/>
            <a:ext cx="4568700" cy="34257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10" name="Google Shape;110;g215f76b86af_0_6:notes"/>
          <p:cNvSpPr txBox="1"/>
          <p:nvPr>
            <p:ph idx="1" type="body"/>
          </p:nvPr>
        </p:nvSpPr>
        <p:spPr>
          <a:xfrm>
            <a:off x="685800" y="4343400"/>
            <a:ext cx="5483100" cy="4111500"/>
          </a:xfrm>
          <a:prstGeom prst="rect">
            <a:avLst/>
          </a:prstGeom>
          <a:noFill/>
          <a:ln>
            <a:noFill/>
          </a:ln>
        </p:spPr>
        <p:txBody>
          <a:bodyPr anchorCtr="0" anchor="ctr" bIns="46800" lIns="90000" spcFirstLastPara="1" rIns="90000" wrap="square" tIns="468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f1fcd2309d_0_4:notes"/>
          <p:cNvSpPr/>
          <p:nvPr>
            <p:ph idx="2" type="sldImg"/>
          </p:nvPr>
        </p:nvSpPr>
        <p:spPr>
          <a:xfrm>
            <a:off x="1143000" y="685800"/>
            <a:ext cx="4568700" cy="34257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16" name="Google Shape;116;g1f1fcd2309d_0_4:notes"/>
          <p:cNvSpPr txBox="1"/>
          <p:nvPr>
            <p:ph idx="1" type="body"/>
          </p:nvPr>
        </p:nvSpPr>
        <p:spPr>
          <a:xfrm>
            <a:off x="685800" y="4343400"/>
            <a:ext cx="5483100" cy="4111500"/>
          </a:xfrm>
          <a:prstGeom prst="rect">
            <a:avLst/>
          </a:prstGeom>
          <a:noFill/>
          <a:ln>
            <a:noFill/>
          </a:ln>
        </p:spPr>
        <p:txBody>
          <a:bodyPr anchorCtr="0" anchor="ctr" bIns="46800" lIns="90000" spcFirstLastPara="1" rIns="90000" wrap="square" tIns="468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 name="Shape 28"/>
        <p:cNvGrpSpPr/>
        <p:nvPr/>
      </p:nvGrpSpPr>
      <p:grpSpPr>
        <a:xfrm>
          <a:off x="0" y="0"/>
          <a:ext cx="0" cy="0"/>
          <a:chOff x="0" y="0"/>
          <a:chExt cx="0" cy="0"/>
        </a:xfrm>
      </p:grpSpPr>
      <p:sp>
        <p:nvSpPr>
          <p:cNvPr id="29" name="Google Shape;29;p26"/>
          <p:cNvSpPr txBox="1"/>
          <p:nvPr>
            <p:ph idx="10" type="dt"/>
          </p:nvPr>
        </p:nvSpPr>
        <p:spPr>
          <a:xfrm>
            <a:off x="9536112" y="5981700"/>
            <a:ext cx="1358900" cy="642937"/>
          </a:xfrm>
          <a:prstGeom prst="rect">
            <a:avLst/>
          </a:prstGeom>
          <a:noFill/>
          <a:ln>
            <a:noFill/>
          </a:ln>
        </p:spPr>
        <p:txBody>
          <a:bodyPr anchorCtr="0" anchor="t" bIns="46800" lIns="90000" spcFirstLastPara="1" rIns="90000" wrap="square" tIns="468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26"/>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300" u="none" cap="none" strike="noStrike">
                <a:solidFill>
                  <a:srgbClr val="FFFFFF"/>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4300" u="none" cap="none" strike="noStrike">
                <a:solidFill>
                  <a:srgbClr val="FFFFFF"/>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4300" u="none" cap="none" strike="noStrike">
                <a:solidFill>
                  <a:srgbClr val="FFFFFF"/>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4300" u="none" cap="none" strike="noStrike">
                <a:solidFill>
                  <a:srgbClr val="FFFFFF"/>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4300" u="none" cap="none" strike="noStrike">
                <a:solidFill>
                  <a:srgbClr val="FFFFFF"/>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4300" u="none" cap="none" strike="noStrike">
                <a:solidFill>
                  <a:srgbClr val="FFFFFF"/>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4300" u="none" cap="none" strike="noStrike">
                <a:solidFill>
                  <a:srgbClr val="FFFFFF"/>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4300" u="none" cap="none" strike="noStrike">
                <a:solidFill>
                  <a:srgbClr val="FFFFFF"/>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4300" u="none" cap="none" strike="noStrike">
                <a:solidFill>
                  <a:srgbClr val="FFFFFF"/>
                </a:solidFill>
                <a:latin typeface="Gill Sans"/>
                <a:ea typeface="Gill Sans"/>
                <a:cs typeface="Gill Sans"/>
                <a:sym typeface="Gill Sans"/>
              </a:defRPr>
            </a:lvl9pPr>
          </a:lstStyle>
          <a:p/>
        </p:txBody>
      </p:sp>
      <p:sp>
        <p:nvSpPr>
          <p:cNvPr id="31" name="Google Shape;31;p26"/>
          <p:cNvSpPr txBox="1"/>
          <p:nvPr>
            <p:ph idx="12" type="sldNum"/>
          </p:nvPr>
        </p:nvSpPr>
        <p:spPr>
          <a:xfrm>
            <a:off x="11831637" y="1587"/>
            <a:ext cx="1057275" cy="514350"/>
          </a:xfrm>
          <a:prstGeom prst="rect">
            <a:avLst/>
          </a:prstGeom>
          <a:noFill/>
          <a:ln>
            <a:noFill/>
          </a:ln>
        </p:spPr>
        <p:txBody>
          <a:bodyPr anchorCtr="0" anchor="b" bIns="46800" lIns="90000" spcFirstLastPara="1" rIns="90000" wrap="square" tIns="46800">
            <a:noAutofit/>
          </a:bodyPr>
          <a:lstStyle>
            <a:lvl1pPr indent="-211138" lvl="0" marL="215900" marR="0" algn="r">
              <a:lnSpc>
                <a:spcPct val="100000"/>
              </a:lnSpc>
              <a:spcBef>
                <a:spcPts val="0"/>
              </a:spcBef>
              <a:spcAft>
                <a:spcPts val="0"/>
              </a:spcAft>
              <a:buClr>
                <a:srgbClr val="000000"/>
              </a:buClr>
              <a:buSzPts val="2500"/>
              <a:buFont typeface="Times New Roman"/>
              <a:buNone/>
              <a:defRPr b="0" i="0" sz="2500" u="none" cap="none" strike="noStrike">
                <a:solidFill>
                  <a:srgbClr val="000000"/>
                </a:solidFill>
                <a:latin typeface="Times New Roman"/>
                <a:ea typeface="Times New Roman"/>
                <a:cs typeface="Times New Roman"/>
                <a:sym typeface="Times New Roman"/>
              </a:defRPr>
            </a:lvl1pPr>
            <a:lvl2pPr indent="-211138" lvl="1" marL="215900" marR="0" algn="r">
              <a:lnSpc>
                <a:spcPct val="100000"/>
              </a:lnSpc>
              <a:spcBef>
                <a:spcPts val="0"/>
              </a:spcBef>
              <a:spcAft>
                <a:spcPts val="0"/>
              </a:spcAft>
              <a:buClr>
                <a:srgbClr val="000000"/>
              </a:buClr>
              <a:buSzPts val="2500"/>
              <a:buFont typeface="Times New Roman"/>
              <a:buNone/>
              <a:defRPr b="0" i="0" sz="2500" u="none" cap="none" strike="noStrike">
                <a:solidFill>
                  <a:srgbClr val="000000"/>
                </a:solidFill>
                <a:latin typeface="Times New Roman"/>
                <a:ea typeface="Times New Roman"/>
                <a:cs typeface="Times New Roman"/>
                <a:sym typeface="Times New Roman"/>
              </a:defRPr>
            </a:lvl2pPr>
            <a:lvl3pPr indent="-211138" lvl="2" marL="215900" marR="0" algn="r">
              <a:lnSpc>
                <a:spcPct val="100000"/>
              </a:lnSpc>
              <a:spcBef>
                <a:spcPts val="0"/>
              </a:spcBef>
              <a:spcAft>
                <a:spcPts val="0"/>
              </a:spcAft>
              <a:buClr>
                <a:srgbClr val="000000"/>
              </a:buClr>
              <a:buSzPts val="2500"/>
              <a:buFont typeface="Times New Roman"/>
              <a:buNone/>
              <a:defRPr b="0" i="0" sz="2500" u="none" cap="none" strike="noStrike">
                <a:solidFill>
                  <a:srgbClr val="000000"/>
                </a:solidFill>
                <a:latin typeface="Times New Roman"/>
                <a:ea typeface="Times New Roman"/>
                <a:cs typeface="Times New Roman"/>
                <a:sym typeface="Times New Roman"/>
              </a:defRPr>
            </a:lvl3pPr>
            <a:lvl4pPr indent="-211138" lvl="3" marL="215900" marR="0" algn="r">
              <a:lnSpc>
                <a:spcPct val="100000"/>
              </a:lnSpc>
              <a:spcBef>
                <a:spcPts val="0"/>
              </a:spcBef>
              <a:spcAft>
                <a:spcPts val="0"/>
              </a:spcAft>
              <a:buClr>
                <a:srgbClr val="000000"/>
              </a:buClr>
              <a:buSzPts val="2500"/>
              <a:buFont typeface="Times New Roman"/>
              <a:buNone/>
              <a:defRPr b="0" i="0" sz="2500" u="none" cap="none" strike="noStrike">
                <a:solidFill>
                  <a:srgbClr val="000000"/>
                </a:solidFill>
                <a:latin typeface="Times New Roman"/>
                <a:ea typeface="Times New Roman"/>
                <a:cs typeface="Times New Roman"/>
                <a:sym typeface="Times New Roman"/>
              </a:defRPr>
            </a:lvl4pPr>
            <a:lvl5pPr indent="-211138" lvl="4" marL="215900" marR="0" algn="r">
              <a:lnSpc>
                <a:spcPct val="100000"/>
              </a:lnSpc>
              <a:spcBef>
                <a:spcPts val="0"/>
              </a:spcBef>
              <a:spcAft>
                <a:spcPts val="0"/>
              </a:spcAft>
              <a:buClr>
                <a:srgbClr val="000000"/>
              </a:buClr>
              <a:buSzPts val="2500"/>
              <a:buFont typeface="Times New Roman"/>
              <a:buNone/>
              <a:defRPr b="0" i="0" sz="2500" u="none" cap="none" strike="noStrike">
                <a:solidFill>
                  <a:srgbClr val="000000"/>
                </a:solidFill>
                <a:latin typeface="Times New Roman"/>
                <a:ea typeface="Times New Roman"/>
                <a:cs typeface="Times New Roman"/>
                <a:sym typeface="Times New Roman"/>
              </a:defRPr>
            </a:lvl5pPr>
            <a:lvl6pPr indent="-211138" lvl="5" marL="215900" marR="0" algn="r">
              <a:lnSpc>
                <a:spcPct val="100000"/>
              </a:lnSpc>
              <a:spcBef>
                <a:spcPts val="0"/>
              </a:spcBef>
              <a:spcAft>
                <a:spcPts val="0"/>
              </a:spcAft>
              <a:buClr>
                <a:srgbClr val="000000"/>
              </a:buClr>
              <a:buSzPts val="2500"/>
              <a:buFont typeface="Times New Roman"/>
              <a:buNone/>
              <a:defRPr b="0" i="0" sz="2500" u="none" cap="none" strike="noStrike">
                <a:solidFill>
                  <a:srgbClr val="000000"/>
                </a:solidFill>
                <a:latin typeface="Times New Roman"/>
                <a:ea typeface="Times New Roman"/>
                <a:cs typeface="Times New Roman"/>
                <a:sym typeface="Times New Roman"/>
              </a:defRPr>
            </a:lvl6pPr>
            <a:lvl7pPr indent="-211138" lvl="6" marL="215900" marR="0" algn="r">
              <a:lnSpc>
                <a:spcPct val="100000"/>
              </a:lnSpc>
              <a:spcBef>
                <a:spcPts val="0"/>
              </a:spcBef>
              <a:spcAft>
                <a:spcPts val="0"/>
              </a:spcAft>
              <a:buClr>
                <a:srgbClr val="000000"/>
              </a:buClr>
              <a:buSzPts val="2500"/>
              <a:buFont typeface="Times New Roman"/>
              <a:buNone/>
              <a:defRPr b="0" i="0" sz="2500" u="none" cap="none" strike="noStrike">
                <a:solidFill>
                  <a:srgbClr val="000000"/>
                </a:solidFill>
                <a:latin typeface="Times New Roman"/>
                <a:ea typeface="Times New Roman"/>
                <a:cs typeface="Times New Roman"/>
                <a:sym typeface="Times New Roman"/>
              </a:defRPr>
            </a:lvl7pPr>
            <a:lvl8pPr indent="-211138" lvl="7" marL="215900" marR="0" algn="r">
              <a:lnSpc>
                <a:spcPct val="100000"/>
              </a:lnSpc>
              <a:spcBef>
                <a:spcPts val="0"/>
              </a:spcBef>
              <a:spcAft>
                <a:spcPts val="0"/>
              </a:spcAft>
              <a:buClr>
                <a:srgbClr val="000000"/>
              </a:buClr>
              <a:buSzPts val="2500"/>
              <a:buFont typeface="Times New Roman"/>
              <a:buNone/>
              <a:defRPr b="0" i="0" sz="2500" u="none" cap="none" strike="noStrike">
                <a:solidFill>
                  <a:srgbClr val="000000"/>
                </a:solidFill>
                <a:latin typeface="Times New Roman"/>
                <a:ea typeface="Times New Roman"/>
                <a:cs typeface="Times New Roman"/>
                <a:sym typeface="Times New Roman"/>
              </a:defRPr>
            </a:lvl8pPr>
            <a:lvl9pPr indent="-211138" lvl="8" marL="215900" marR="0" algn="r">
              <a:lnSpc>
                <a:spcPct val="100000"/>
              </a:lnSpc>
              <a:spcBef>
                <a:spcPts val="0"/>
              </a:spcBef>
              <a:spcAft>
                <a:spcPts val="0"/>
              </a:spcAft>
              <a:buClr>
                <a:srgbClr val="000000"/>
              </a:buClr>
              <a:buSzPts val="2500"/>
              <a:buFont typeface="Times New Roman"/>
              <a:buNone/>
              <a:defRPr b="0" i="0" sz="2500" u="none" cap="none" strike="noStrike">
                <a:solidFill>
                  <a:srgbClr val="000000"/>
                </a:solidFill>
                <a:latin typeface="Times New Roman"/>
                <a:ea typeface="Times New Roman"/>
                <a:cs typeface="Times New Roman"/>
                <a:sym typeface="Times New Roman"/>
              </a:defRPr>
            </a:lvl9pPr>
          </a:lstStyle>
          <a:p>
            <a:pPr indent="-211138" lvl="0" marL="21590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28"/>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300" u="none" cap="none" strike="noStrike">
                <a:solidFill>
                  <a:srgbClr val="FFFFFF"/>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4300" u="none" cap="none" strike="noStrike">
                <a:solidFill>
                  <a:srgbClr val="FFFFFF"/>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4300" u="none" cap="none" strike="noStrike">
                <a:solidFill>
                  <a:srgbClr val="FFFFFF"/>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4300" u="none" cap="none" strike="noStrike">
                <a:solidFill>
                  <a:srgbClr val="FFFFFF"/>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4300" u="none" cap="none" strike="noStrike">
                <a:solidFill>
                  <a:srgbClr val="FFFFFF"/>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4300" u="none" cap="none" strike="noStrike">
                <a:solidFill>
                  <a:srgbClr val="FFFFFF"/>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4300" u="none" cap="none" strike="noStrike">
                <a:solidFill>
                  <a:srgbClr val="FFFFFF"/>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4300" u="none" cap="none" strike="noStrike">
                <a:solidFill>
                  <a:srgbClr val="FFFFFF"/>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4300" u="none" cap="none" strike="noStrike">
                <a:solidFill>
                  <a:srgbClr val="FFFFFF"/>
                </a:solidFill>
                <a:latin typeface="Gill Sans"/>
                <a:ea typeface="Gill Sans"/>
                <a:cs typeface="Gill Sans"/>
                <a:sym typeface="Gill Sans"/>
              </a:defRPr>
            </a:lvl9pPr>
          </a:lstStyle>
          <a:p/>
        </p:txBody>
      </p:sp>
      <p:sp>
        <p:nvSpPr>
          <p:cNvPr id="51" name="Google Shape;51;p28"/>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300" u="none" cap="none" strike="noStrike">
                <a:solidFill>
                  <a:srgbClr val="FFFFFF"/>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4300" u="none" cap="none" strike="noStrike">
                <a:solidFill>
                  <a:srgbClr val="FFFFFF"/>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4300" u="none" cap="none" strike="noStrike">
                <a:solidFill>
                  <a:srgbClr val="FFFFFF"/>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4300" u="none" cap="none" strike="noStrike">
                <a:solidFill>
                  <a:srgbClr val="FFFFFF"/>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4300" u="none" cap="none" strike="noStrike">
                <a:solidFill>
                  <a:srgbClr val="FFFFFF"/>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4300" u="none" cap="none" strike="noStrike">
                <a:solidFill>
                  <a:srgbClr val="FFFFFF"/>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4300" u="none" cap="none" strike="noStrike">
                <a:solidFill>
                  <a:srgbClr val="FFFFFF"/>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4300" u="none" cap="none" strike="noStrike">
                <a:solidFill>
                  <a:srgbClr val="FFFFFF"/>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4300" u="none" cap="none" strike="noStrike">
                <a:solidFill>
                  <a:srgbClr val="FFFFFF"/>
                </a:solidFill>
                <a:latin typeface="Gill Sans"/>
                <a:ea typeface="Gill Sans"/>
                <a:cs typeface="Gill Sans"/>
                <a:sym typeface="Gill Sans"/>
              </a:defRPr>
            </a:lvl9pPr>
          </a:lstStyle>
          <a:p/>
        </p:txBody>
      </p:sp>
      <p:sp>
        <p:nvSpPr>
          <p:cNvPr id="52" name="Google Shape;52;p28"/>
          <p:cNvSpPr txBox="1"/>
          <p:nvPr>
            <p:ph idx="12" type="sldNum"/>
          </p:nvPr>
        </p:nvSpPr>
        <p:spPr>
          <a:xfrm>
            <a:off x="11625262" y="3175"/>
            <a:ext cx="1076325" cy="514350"/>
          </a:xfrm>
          <a:prstGeom prst="rect">
            <a:avLst/>
          </a:prstGeom>
          <a:noFill/>
          <a:ln>
            <a:noFill/>
          </a:ln>
        </p:spPr>
        <p:txBody>
          <a:bodyPr anchorCtr="0" anchor="b" bIns="46800" lIns="90000" spcFirstLastPara="1" rIns="90000" wrap="square" tIns="46800">
            <a:noAutofit/>
          </a:bodyPr>
          <a:lstStyle>
            <a:lvl1pPr indent="0" lvl="0" marL="0" marR="0" algn="r">
              <a:lnSpc>
                <a:spcPct val="100000"/>
              </a:lnSpc>
              <a:spcBef>
                <a:spcPts val="0"/>
              </a:spcBef>
              <a:spcAft>
                <a:spcPts val="0"/>
              </a:spcAft>
              <a:buClr>
                <a:srgbClr val="FFFFFF"/>
              </a:buClr>
              <a:buSzPts val="2500"/>
              <a:buFont typeface="Times New Roman"/>
              <a:buNone/>
              <a:defRPr b="0" i="0" sz="2500" u="none" cap="none" strike="noStrike">
                <a:solidFill>
                  <a:srgbClr val="FFFFFF"/>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FFFFFF"/>
              </a:buClr>
              <a:buSzPts val="2500"/>
              <a:buFont typeface="Times New Roman"/>
              <a:buNone/>
              <a:defRPr b="0" i="0" sz="2500" u="none" cap="none" strike="noStrike">
                <a:solidFill>
                  <a:srgbClr val="FFFFFF"/>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FFFFFF"/>
              </a:buClr>
              <a:buSzPts val="2500"/>
              <a:buFont typeface="Times New Roman"/>
              <a:buNone/>
              <a:defRPr b="0" i="0" sz="2500" u="none" cap="none" strike="noStrike">
                <a:solidFill>
                  <a:srgbClr val="FFFFFF"/>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FFFFFF"/>
              </a:buClr>
              <a:buSzPts val="2500"/>
              <a:buFont typeface="Times New Roman"/>
              <a:buNone/>
              <a:defRPr b="0" i="0" sz="2500" u="none" cap="none" strike="noStrike">
                <a:solidFill>
                  <a:srgbClr val="FFFFFF"/>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FFFFFF"/>
              </a:buClr>
              <a:buSzPts val="2500"/>
              <a:buFont typeface="Times New Roman"/>
              <a:buNone/>
              <a:defRPr b="0" i="0" sz="2500" u="none" cap="none" strike="noStrike">
                <a:solidFill>
                  <a:srgbClr val="FFFFFF"/>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FFFFFF"/>
              </a:buClr>
              <a:buSzPts val="2500"/>
              <a:buFont typeface="Times New Roman"/>
              <a:buNone/>
              <a:defRPr b="0" i="0" sz="2500" u="none" cap="none" strike="noStrike">
                <a:solidFill>
                  <a:srgbClr val="FFFFFF"/>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FFFFFF"/>
              </a:buClr>
              <a:buSzPts val="2500"/>
              <a:buFont typeface="Times New Roman"/>
              <a:buNone/>
              <a:defRPr b="0" i="0" sz="2500" u="none" cap="none" strike="noStrike">
                <a:solidFill>
                  <a:srgbClr val="FFFFFF"/>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FFFFFF"/>
              </a:buClr>
              <a:buSzPts val="2500"/>
              <a:buFont typeface="Times New Roman"/>
              <a:buNone/>
              <a:defRPr b="0" i="0" sz="2500" u="none" cap="none" strike="noStrike">
                <a:solidFill>
                  <a:srgbClr val="FFFFFF"/>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FFFFFF"/>
              </a:buClr>
              <a:buSzPts val="2500"/>
              <a:buFont typeface="Times New Roman"/>
              <a:buNone/>
              <a:defRPr b="0" i="0" sz="2500" u="none" cap="none" strike="noStrike">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 name="Shape 11"/>
        <p:cNvGrpSpPr/>
        <p:nvPr/>
      </p:nvGrpSpPr>
      <p:grpSpPr>
        <a:xfrm>
          <a:off x="0" y="0"/>
          <a:ext cx="0" cy="0"/>
          <a:chOff x="0" y="0"/>
          <a:chExt cx="0" cy="0"/>
        </a:xfrm>
      </p:grpSpPr>
      <p:sp>
        <p:nvSpPr>
          <p:cNvPr id="12" name="Google Shape;12;p25"/>
          <p:cNvSpPr/>
          <p:nvPr/>
        </p:nvSpPr>
        <p:spPr>
          <a:xfrm flipH="1" rot="10800000">
            <a:off x="7693025" y="5418137"/>
            <a:ext cx="5310187" cy="128587"/>
          </a:xfrm>
          <a:prstGeom prst="rect">
            <a:avLst/>
          </a:prstGeom>
          <a:solidFill>
            <a:srgbClr val="4380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300"/>
              <a:buFont typeface="Arial"/>
              <a:buNone/>
            </a:pPr>
            <a:r>
              <a:t/>
            </a:r>
            <a:endParaRPr b="0" i="0" sz="4300" u="none" cap="none" strike="noStrike">
              <a:solidFill>
                <a:srgbClr val="FFFFFF"/>
              </a:solidFill>
              <a:latin typeface="Gill Sans"/>
              <a:ea typeface="Gill Sans"/>
              <a:cs typeface="Gill Sans"/>
              <a:sym typeface="Gill Sans"/>
            </a:endParaRPr>
          </a:p>
        </p:txBody>
      </p:sp>
      <p:sp>
        <p:nvSpPr>
          <p:cNvPr id="13" name="Google Shape;13;p25"/>
          <p:cNvSpPr/>
          <p:nvPr/>
        </p:nvSpPr>
        <p:spPr>
          <a:xfrm flipH="1" rot="10800000">
            <a:off x="7693025" y="5540375"/>
            <a:ext cx="5310187" cy="273050"/>
          </a:xfrm>
          <a:prstGeom prst="rect">
            <a:avLst/>
          </a:prstGeom>
          <a:solidFill>
            <a:srgbClr val="438086">
              <a:alpha val="4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300"/>
              <a:buFont typeface="Arial"/>
              <a:buNone/>
            </a:pPr>
            <a:r>
              <a:t/>
            </a:r>
            <a:endParaRPr b="0" i="0" sz="4300" u="none" cap="none" strike="noStrike">
              <a:solidFill>
                <a:srgbClr val="FFFFFF"/>
              </a:solidFill>
              <a:latin typeface="Gill Sans"/>
              <a:ea typeface="Gill Sans"/>
              <a:cs typeface="Gill Sans"/>
              <a:sym typeface="Gill Sans"/>
            </a:endParaRPr>
          </a:p>
        </p:txBody>
      </p:sp>
      <p:sp>
        <p:nvSpPr>
          <p:cNvPr id="14" name="Google Shape;14;p25"/>
          <p:cNvSpPr/>
          <p:nvPr/>
        </p:nvSpPr>
        <p:spPr>
          <a:xfrm flipH="1" rot="10800000">
            <a:off x="7693025" y="5851525"/>
            <a:ext cx="5310187" cy="12700"/>
          </a:xfrm>
          <a:prstGeom prst="rect">
            <a:avLst/>
          </a:prstGeom>
          <a:solidFill>
            <a:srgbClr val="438086">
              <a:alpha val="6431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300"/>
              <a:buFont typeface="Arial"/>
              <a:buNone/>
            </a:pPr>
            <a:r>
              <a:t/>
            </a:r>
            <a:endParaRPr b="0" i="0" sz="4300" u="none" cap="none" strike="noStrike">
              <a:solidFill>
                <a:srgbClr val="FFFFFF"/>
              </a:solidFill>
              <a:latin typeface="Gill Sans"/>
              <a:ea typeface="Gill Sans"/>
              <a:cs typeface="Gill Sans"/>
              <a:sym typeface="Gill Sans"/>
            </a:endParaRPr>
          </a:p>
        </p:txBody>
      </p:sp>
      <p:sp>
        <p:nvSpPr>
          <p:cNvPr id="15" name="Google Shape;15;p25"/>
          <p:cNvSpPr/>
          <p:nvPr/>
        </p:nvSpPr>
        <p:spPr>
          <a:xfrm flipH="1" rot="10800000">
            <a:off x="7693025" y="5919787"/>
            <a:ext cx="2795587" cy="26987"/>
          </a:xfrm>
          <a:prstGeom prst="rect">
            <a:avLst/>
          </a:prstGeom>
          <a:solidFill>
            <a:srgbClr val="438086">
              <a:alpha val="5921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300"/>
              <a:buFont typeface="Arial"/>
              <a:buNone/>
            </a:pPr>
            <a:r>
              <a:t/>
            </a:r>
            <a:endParaRPr b="0" i="0" sz="4300" u="none" cap="none" strike="noStrike">
              <a:solidFill>
                <a:srgbClr val="FFFFFF"/>
              </a:solidFill>
              <a:latin typeface="Gill Sans"/>
              <a:ea typeface="Gill Sans"/>
              <a:cs typeface="Gill Sans"/>
              <a:sym typeface="Gill Sans"/>
            </a:endParaRPr>
          </a:p>
        </p:txBody>
      </p:sp>
      <p:sp>
        <p:nvSpPr>
          <p:cNvPr id="16" name="Google Shape;16;p25"/>
          <p:cNvSpPr/>
          <p:nvPr/>
        </p:nvSpPr>
        <p:spPr>
          <a:xfrm flipH="1" rot="10800000">
            <a:off x="7693025" y="5972175"/>
            <a:ext cx="2795587" cy="12700"/>
          </a:xfrm>
          <a:prstGeom prst="rect">
            <a:avLst/>
          </a:prstGeom>
          <a:solidFill>
            <a:srgbClr val="438086">
              <a:alpha val="6431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300"/>
              <a:buFont typeface="Arial"/>
              <a:buNone/>
            </a:pPr>
            <a:r>
              <a:t/>
            </a:r>
            <a:endParaRPr b="0" i="0" sz="4300" u="none" cap="none" strike="noStrike">
              <a:solidFill>
                <a:srgbClr val="FFFFFF"/>
              </a:solidFill>
              <a:latin typeface="Gill Sans"/>
              <a:ea typeface="Gill Sans"/>
              <a:cs typeface="Gill Sans"/>
              <a:sym typeface="Gill Sans"/>
            </a:endParaRPr>
          </a:p>
        </p:txBody>
      </p:sp>
      <p:sp>
        <p:nvSpPr>
          <p:cNvPr id="17" name="Google Shape;17;p25"/>
          <p:cNvSpPr/>
          <p:nvPr/>
        </p:nvSpPr>
        <p:spPr>
          <a:xfrm>
            <a:off x="7693025" y="5634037"/>
            <a:ext cx="4356100" cy="39687"/>
          </a:xfrm>
          <a:prstGeom prst="roundRect">
            <a:avLst>
              <a:gd fmla="val 3600" name="adj"/>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300"/>
              <a:buFont typeface="Arial"/>
              <a:buNone/>
            </a:pPr>
            <a:r>
              <a:t/>
            </a:r>
            <a:endParaRPr b="0" i="0" sz="4300" u="none" cap="none" strike="noStrike">
              <a:solidFill>
                <a:srgbClr val="FFFFFF"/>
              </a:solidFill>
              <a:latin typeface="Gill Sans"/>
              <a:ea typeface="Gill Sans"/>
              <a:cs typeface="Gill Sans"/>
              <a:sym typeface="Gill Sans"/>
            </a:endParaRPr>
          </a:p>
        </p:txBody>
      </p:sp>
      <p:sp>
        <p:nvSpPr>
          <p:cNvPr id="18" name="Google Shape;18;p25"/>
          <p:cNvSpPr/>
          <p:nvPr/>
        </p:nvSpPr>
        <p:spPr>
          <a:xfrm>
            <a:off x="10490200" y="5775325"/>
            <a:ext cx="2274887" cy="50800"/>
          </a:xfrm>
          <a:prstGeom prst="roundRect">
            <a:avLst>
              <a:gd fmla="val 3600" name="adj"/>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300"/>
              <a:buFont typeface="Arial"/>
              <a:buNone/>
            </a:pPr>
            <a:r>
              <a:t/>
            </a:r>
            <a:endParaRPr b="0" i="0" sz="4300" u="none" cap="none" strike="noStrike">
              <a:solidFill>
                <a:srgbClr val="FFFFFF"/>
              </a:solidFill>
              <a:latin typeface="Gill Sans"/>
              <a:ea typeface="Gill Sans"/>
              <a:cs typeface="Gill Sans"/>
              <a:sym typeface="Gill Sans"/>
            </a:endParaRPr>
          </a:p>
        </p:txBody>
      </p:sp>
      <p:sp>
        <p:nvSpPr>
          <p:cNvPr id="19" name="Google Shape;19;p25"/>
          <p:cNvSpPr/>
          <p:nvPr/>
        </p:nvSpPr>
        <p:spPr>
          <a:xfrm>
            <a:off x="0" y="5189537"/>
            <a:ext cx="13003212" cy="347662"/>
          </a:xfrm>
          <a:prstGeom prst="rect">
            <a:avLst/>
          </a:prstGeom>
          <a:solidFill>
            <a:srgbClr val="438086">
              <a:alpha val="4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300"/>
              <a:buFont typeface="Arial"/>
              <a:buNone/>
            </a:pPr>
            <a:r>
              <a:t/>
            </a:r>
            <a:endParaRPr b="0" i="0" sz="4300" u="none" cap="none" strike="noStrike">
              <a:solidFill>
                <a:srgbClr val="FFFFFF"/>
              </a:solidFill>
              <a:latin typeface="Gill Sans"/>
              <a:ea typeface="Gill Sans"/>
              <a:cs typeface="Gill Sans"/>
              <a:sym typeface="Gill Sans"/>
            </a:endParaRPr>
          </a:p>
        </p:txBody>
      </p:sp>
      <p:sp>
        <p:nvSpPr>
          <p:cNvPr id="20" name="Google Shape;20;p25"/>
          <p:cNvSpPr/>
          <p:nvPr/>
        </p:nvSpPr>
        <p:spPr>
          <a:xfrm>
            <a:off x="0" y="5226050"/>
            <a:ext cx="13003212" cy="200025"/>
          </a:xfrm>
          <a:prstGeom prst="rect">
            <a:avLst/>
          </a:prstGeom>
          <a:solidFill>
            <a:srgbClr val="4380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300"/>
              <a:buFont typeface="Arial"/>
              <a:buNone/>
            </a:pPr>
            <a:r>
              <a:t/>
            </a:r>
            <a:endParaRPr b="0" i="0" sz="4300" u="none" cap="none" strike="noStrike">
              <a:solidFill>
                <a:srgbClr val="FFFFFF"/>
              </a:solidFill>
              <a:latin typeface="Gill Sans"/>
              <a:ea typeface="Gill Sans"/>
              <a:cs typeface="Gill Sans"/>
              <a:sym typeface="Gill Sans"/>
            </a:endParaRPr>
          </a:p>
        </p:txBody>
      </p:sp>
      <p:sp>
        <p:nvSpPr>
          <p:cNvPr id="21" name="Google Shape;21;p25"/>
          <p:cNvSpPr/>
          <p:nvPr/>
        </p:nvSpPr>
        <p:spPr>
          <a:xfrm flipH="1" rot="10800000">
            <a:off x="9121775" y="5180012"/>
            <a:ext cx="3881437" cy="354012"/>
          </a:xfrm>
          <a:prstGeom prst="rect">
            <a:avLst/>
          </a:prstGeom>
          <a:solidFill>
            <a:srgbClr val="4380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300"/>
              <a:buFont typeface="Arial"/>
              <a:buNone/>
            </a:pPr>
            <a:r>
              <a:t/>
            </a:r>
            <a:endParaRPr b="0" i="0" sz="4300" u="none" cap="none" strike="noStrike">
              <a:solidFill>
                <a:srgbClr val="FFFFFF"/>
              </a:solidFill>
              <a:latin typeface="Gill Sans"/>
              <a:ea typeface="Gill Sans"/>
              <a:cs typeface="Gill Sans"/>
              <a:sym typeface="Gill Sans"/>
            </a:endParaRPr>
          </a:p>
        </p:txBody>
      </p:sp>
      <p:sp>
        <p:nvSpPr>
          <p:cNvPr id="22" name="Google Shape;22;p25"/>
          <p:cNvSpPr/>
          <p:nvPr/>
        </p:nvSpPr>
        <p:spPr>
          <a:xfrm>
            <a:off x="0" y="0"/>
            <a:ext cx="13003212" cy="5264150"/>
          </a:xfrm>
          <a:prstGeom prst="rect">
            <a:avLst/>
          </a:prstGeom>
          <a:solidFill>
            <a:srgbClr val="42445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300"/>
              <a:buFont typeface="Arial"/>
              <a:buNone/>
            </a:pPr>
            <a:r>
              <a:t/>
            </a:r>
            <a:endParaRPr b="0" i="0" sz="4300" u="none" cap="none" strike="noStrike">
              <a:solidFill>
                <a:srgbClr val="FFFFFF"/>
              </a:solidFill>
              <a:latin typeface="Gill Sans"/>
              <a:ea typeface="Gill Sans"/>
              <a:cs typeface="Gill Sans"/>
              <a:sym typeface="Gill Sans"/>
            </a:endParaRPr>
          </a:p>
        </p:txBody>
      </p:sp>
      <p:sp>
        <p:nvSpPr>
          <p:cNvPr id="23" name="Google Shape;23;p25"/>
          <p:cNvSpPr txBox="1"/>
          <p:nvPr>
            <p:ph type="title"/>
          </p:nvPr>
        </p:nvSpPr>
        <p:spPr>
          <a:xfrm>
            <a:off x="650875" y="1625600"/>
            <a:ext cx="11695112" cy="1509712"/>
          </a:xfrm>
          <a:prstGeom prst="rect">
            <a:avLst/>
          </a:prstGeom>
          <a:noFill/>
          <a:ln>
            <a:noFill/>
          </a:ln>
        </p:spPr>
        <p:txBody>
          <a:bodyPr anchorCtr="0" anchor="ctr" bIns="46800" lIns="90000" spcFirstLastPara="1" rIns="90000" wrap="square" tIns="46800">
            <a:noAutofit/>
          </a:bodyPr>
          <a:lstStyle>
            <a:lvl1pPr lvl="0" marR="0" rtl="0" algn="l">
              <a:lnSpc>
                <a:spcPct val="100000"/>
              </a:lnSpc>
              <a:spcBef>
                <a:spcPts val="0"/>
              </a:spcBef>
              <a:spcAft>
                <a:spcPts val="0"/>
              </a:spcAft>
              <a:buClr>
                <a:srgbClr val="000000"/>
              </a:buClr>
              <a:buSzPts val="1400"/>
              <a:buFont typeface="Arial"/>
              <a:buNone/>
              <a:defRPr b="0" i="0" sz="5600" u="none" cap="none" strike="noStrike">
                <a:solidFill>
                  <a:srgbClr val="424456"/>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5600" u="none" cap="none" strike="noStrike">
                <a:solidFill>
                  <a:srgbClr val="424456"/>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5600" u="none" cap="none" strike="noStrike">
                <a:solidFill>
                  <a:srgbClr val="424456"/>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5600" u="none" cap="none" strike="noStrike">
                <a:solidFill>
                  <a:srgbClr val="424456"/>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5600" u="none" cap="none" strike="noStrike">
                <a:solidFill>
                  <a:srgbClr val="424456"/>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5600" u="none" cap="none" strike="noStrike">
                <a:solidFill>
                  <a:srgbClr val="424456"/>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5600" u="none" cap="none" strike="noStrike">
                <a:solidFill>
                  <a:srgbClr val="424456"/>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5600" u="none" cap="none" strike="noStrike">
                <a:solidFill>
                  <a:srgbClr val="424456"/>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5600" u="none" cap="none" strike="noStrike">
                <a:solidFill>
                  <a:srgbClr val="424456"/>
                </a:solidFill>
                <a:latin typeface="Trebuchet MS"/>
                <a:ea typeface="Trebuchet MS"/>
                <a:cs typeface="Trebuchet MS"/>
                <a:sym typeface="Trebuchet MS"/>
              </a:defRPr>
            </a:lvl9pPr>
          </a:lstStyle>
          <a:p/>
        </p:txBody>
      </p:sp>
      <p:sp>
        <p:nvSpPr>
          <p:cNvPr id="24" name="Google Shape;24;p25"/>
          <p:cNvSpPr txBox="1"/>
          <p:nvPr>
            <p:ph idx="1" type="body"/>
          </p:nvPr>
        </p:nvSpPr>
        <p:spPr>
          <a:xfrm>
            <a:off x="650875" y="3198812"/>
            <a:ext cx="11695112" cy="6143625"/>
          </a:xfrm>
          <a:prstGeom prst="rect">
            <a:avLst/>
          </a:prstGeom>
          <a:noFill/>
          <a:ln>
            <a:noFill/>
          </a:ln>
        </p:spPr>
        <p:txBody>
          <a:bodyPr anchorCtr="0" anchor="t" bIns="46800" lIns="90000" spcFirstLastPara="1" rIns="90000" wrap="square" tIns="46800">
            <a:noAutofit/>
          </a:bodyPr>
          <a:lstStyle>
            <a:lvl1pPr indent="-228600" lvl="0" marL="457200" marR="0" rtl="0" algn="l">
              <a:lnSpc>
                <a:spcPct val="100000"/>
              </a:lnSpc>
              <a:spcBef>
                <a:spcPts val="400"/>
              </a:spcBef>
              <a:spcAft>
                <a:spcPts val="0"/>
              </a:spcAft>
              <a:buClr>
                <a:srgbClr val="000000"/>
              </a:buClr>
              <a:buSzPts val="1400"/>
              <a:buFont typeface="Arial"/>
              <a:buNone/>
              <a:defRPr b="0" i="0" sz="3900" u="none" cap="none" strike="noStrike">
                <a:solidFill>
                  <a:srgbClr val="000000"/>
                </a:solidFill>
                <a:latin typeface="Georgia"/>
                <a:ea typeface="Georgia"/>
                <a:cs typeface="Georgia"/>
                <a:sym typeface="Georgia"/>
              </a:defRPr>
            </a:lvl1pPr>
            <a:lvl2pPr indent="-228600" lvl="1" marL="914400" marR="0" rtl="0" algn="l">
              <a:lnSpc>
                <a:spcPct val="100000"/>
              </a:lnSpc>
              <a:spcBef>
                <a:spcPts val="400"/>
              </a:spcBef>
              <a:spcAft>
                <a:spcPts val="0"/>
              </a:spcAft>
              <a:buClr>
                <a:srgbClr val="000000"/>
              </a:buClr>
              <a:buSzPts val="1400"/>
              <a:buFont typeface="Arial"/>
              <a:buNone/>
              <a:defRPr b="0" i="0" sz="3600" u="none" cap="none" strike="noStrike">
                <a:solidFill>
                  <a:srgbClr val="438086"/>
                </a:solidFill>
                <a:latin typeface="Georgia"/>
                <a:ea typeface="Georgia"/>
                <a:cs typeface="Georgia"/>
                <a:sym typeface="Georgia"/>
              </a:defRPr>
            </a:lvl2pPr>
            <a:lvl3pPr indent="-228600" lvl="2" marL="1371600" marR="0" rtl="0" algn="l">
              <a:lnSpc>
                <a:spcPct val="100000"/>
              </a:lnSpc>
              <a:spcBef>
                <a:spcPts val="400"/>
              </a:spcBef>
              <a:spcAft>
                <a:spcPts val="0"/>
              </a:spcAft>
              <a:buClr>
                <a:srgbClr val="000000"/>
              </a:buClr>
              <a:buSzPts val="1400"/>
              <a:buFont typeface="Arial"/>
              <a:buNone/>
              <a:defRPr b="0" i="0" sz="3400" u="none" cap="none" strike="noStrike">
                <a:solidFill>
                  <a:srgbClr val="53548A"/>
                </a:solidFill>
                <a:latin typeface="Georgia"/>
                <a:ea typeface="Georgia"/>
                <a:cs typeface="Georgia"/>
                <a:sym typeface="Georgia"/>
              </a:defRPr>
            </a:lvl3pPr>
            <a:lvl4pPr indent="-228600" lvl="3" marL="1828800" marR="0" rtl="0" algn="l">
              <a:lnSpc>
                <a:spcPct val="100000"/>
              </a:lnSpc>
              <a:spcBef>
                <a:spcPts val="400"/>
              </a:spcBef>
              <a:spcAft>
                <a:spcPts val="0"/>
              </a:spcAft>
              <a:buClr>
                <a:srgbClr val="000000"/>
              </a:buClr>
              <a:buSzPts val="1400"/>
              <a:buFont typeface="Arial"/>
              <a:buNone/>
              <a:defRPr b="0" i="0" sz="3100" u="none" cap="none" strike="noStrike">
                <a:solidFill>
                  <a:srgbClr val="53548A"/>
                </a:solidFill>
                <a:latin typeface="Georgia"/>
                <a:ea typeface="Georgia"/>
                <a:cs typeface="Georgia"/>
                <a:sym typeface="Georgia"/>
              </a:defRPr>
            </a:lvl4pPr>
            <a:lvl5pPr indent="-228600" lvl="4" marL="2286000" marR="0" rtl="0" algn="l">
              <a:lnSpc>
                <a:spcPct val="100000"/>
              </a:lnSpc>
              <a:spcBef>
                <a:spcPts val="400"/>
              </a:spcBef>
              <a:spcAft>
                <a:spcPts val="0"/>
              </a:spcAft>
              <a:buClr>
                <a:srgbClr val="000000"/>
              </a:buClr>
              <a:buSzPts val="1400"/>
              <a:buFont typeface="Arial"/>
              <a:buNone/>
              <a:defRPr b="0" i="0" sz="2800" u="none" cap="none" strike="noStrike">
                <a:solidFill>
                  <a:srgbClr val="A04DA3"/>
                </a:solidFill>
                <a:latin typeface="Georgia"/>
                <a:ea typeface="Georgia"/>
                <a:cs typeface="Georgia"/>
                <a:sym typeface="Georgia"/>
              </a:defRPr>
            </a:lvl5pPr>
            <a:lvl6pPr indent="-228600" lvl="5" marL="2743200" marR="0" rtl="0" algn="l">
              <a:lnSpc>
                <a:spcPct val="100000"/>
              </a:lnSpc>
              <a:spcBef>
                <a:spcPts val="400"/>
              </a:spcBef>
              <a:spcAft>
                <a:spcPts val="0"/>
              </a:spcAft>
              <a:buClr>
                <a:srgbClr val="000000"/>
              </a:buClr>
              <a:buSzPts val="1400"/>
              <a:buFont typeface="Arial"/>
              <a:buNone/>
              <a:defRPr b="0" i="0" sz="2800" u="none" cap="none" strike="noStrike">
                <a:solidFill>
                  <a:srgbClr val="A04DA3"/>
                </a:solidFill>
                <a:latin typeface="Georgia"/>
                <a:ea typeface="Georgia"/>
                <a:cs typeface="Georgia"/>
                <a:sym typeface="Georgia"/>
              </a:defRPr>
            </a:lvl6pPr>
            <a:lvl7pPr indent="-228600" lvl="6" marL="3200400" marR="0" rtl="0" algn="l">
              <a:lnSpc>
                <a:spcPct val="100000"/>
              </a:lnSpc>
              <a:spcBef>
                <a:spcPts val="400"/>
              </a:spcBef>
              <a:spcAft>
                <a:spcPts val="0"/>
              </a:spcAft>
              <a:buClr>
                <a:srgbClr val="000000"/>
              </a:buClr>
              <a:buSzPts val="1400"/>
              <a:buFont typeface="Arial"/>
              <a:buNone/>
              <a:defRPr b="0" i="0" sz="2800" u="none" cap="none" strike="noStrike">
                <a:solidFill>
                  <a:srgbClr val="A04DA3"/>
                </a:solidFill>
                <a:latin typeface="Georgia"/>
                <a:ea typeface="Georgia"/>
                <a:cs typeface="Georgia"/>
                <a:sym typeface="Georgia"/>
              </a:defRPr>
            </a:lvl7pPr>
            <a:lvl8pPr indent="-228600" lvl="7" marL="3657600" marR="0" rtl="0" algn="l">
              <a:lnSpc>
                <a:spcPct val="100000"/>
              </a:lnSpc>
              <a:spcBef>
                <a:spcPts val="400"/>
              </a:spcBef>
              <a:spcAft>
                <a:spcPts val="0"/>
              </a:spcAft>
              <a:buClr>
                <a:srgbClr val="000000"/>
              </a:buClr>
              <a:buSzPts val="1400"/>
              <a:buFont typeface="Arial"/>
              <a:buNone/>
              <a:defRPr b="0" i="0" sz="2800" u="none" cap="none" strike="noStrike">
                <a:solidFill>
                  <a:srgbClr val="A04DA3"/>
                </a:solidFill>
                <a:latin typeface="Georgia"/>
                <a:ea typeface="Georgia"/>
                <a:cs typeface="Georgia"/>
                <a:sym typeface="Georgia"/>
              </a:defRPr>
            </a:lvl8pPr>
            <a:lvl9pPr indent="-228600" lvl="8" marL="4114800" marR="0" rtl="0" algn="l">
              <a:lnSpc>
                <a:spcPct val="100000"/>
              </a:lnSpc>
              <a:spcBef>
                <a:spcPts val="400"/>
              </a:spcBef>
              <a:spcAft>
                <a:spcPts val="0"/>
              </a:spcAft>
              <a:buClr>
                <a:srgbClr val="000000"/>
              </a:buClr>
              <a:buSzPts val="1400"/>
              <a:buFont typeface="Arial"/>
              <a:buNone/>
              <a:defRPr b="0" i="0" sz="2800" u="none" cap="none" strike="noStrike">
                <a:solidFill>
                  <a:srgbClr val="A04DA3"/>
                </a:solidFill>
                <a:latin typeface="Georgia"/>
                <a:ea typeface="Georgia"/>
                <a:cs typeface="Georgia"/>
                <a:sym typeface="Georgia"/>
              </a:defRPr>
            </a:lvl9pPr>
          </a:lstStyle>
          <a:p/>
        </p:txBody>
      </p:sp>
      <p:sp>
        <p:nvSpPr>
          <p:cNvPr id="25" name="Google Shape;25;p25"/>
          <p:cNvSpPr txBox="1"/>
          <p:nvPr>
            <p:ph idx="10" type="dt"/>
          </p:nvPr>
        </p:nvSpPr>
        <p:spPr>
          <a:xfrm>
            <a:off x="9536112" y="5981700"/>
            <a:ext cx="1358900" cy="642937"/>
          </a:xfrm>
          <a:prstGeom prst="rect">
            <a:avLst/>
          </a:prstGeom>
          <a:noFill/>
          <a:ln>
            <a:noFill/>
          </a:ln>
        </p:spPr>
        <p:txBody>
          <a:bodyPr anchorCtr="0" anchor="t" bIns="46800" lIns="90000" spcFirstLastPara="1" rIns="90000" wrap="square" tIns="46800">
            <a:noAutofit/>
          </a:bodyPr>
          <a:lstStyle>
            <a:lvl1pPr lvl="0" marR="0" rtl="0" algn="l">
              <a:lnSpc>
                <a:spcPct val="100000"/>
              </a:lnSpc>
              <a:spcBef>
                <a:spcPts val="0"/>
              </a:spcBef>
              <a:spcAft>
                <a:spcPts val="0"/>
              </a:spcAft>
              <a:buClr>
                <a:srgbClr val="000000"/>
              </a:buClr>
              <a:buSzPts val="1400"/>
              <a:buFont typeface="Arial"/>
              <a:buNone/>
              <a:defRPr b="0" i="0" sz="1100" u="none" cap="none" strike="noStrike">
                <a:solidFill>
                  <a:srgbClr val="438086"/>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4300" u="none" cap="none" strike="noStrike">
                <a:solidFill>
                  <a:srgbClr val="FFFFFF"/>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4300" u="none" cap="none" strike="noStrike">
                <a:solidFill>
                  <a:srgbClr val="FFFFFF"/>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4300" u="none" cap="none" strike="noStrike">
                <a:solidFill>
                  <a:srgbClr val="FFFFFF"/>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4300" u="none" cap="none" strike="noStrike">
                <a:solidFill>
                  <a:srgbClr val="FFFFFF"/>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4300" u="none" cap="none" strike="noStrike">
                <a:solidFill>
                  <a:srgbClr val="FFFFFF"/>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4300" u="none" cap="none" strike="noStrike">
                <a:solidFill>
                  <a:srgbClr val="FFFFFF"/>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4300" u="none" cap="none" strike="noStrike">
                <a:solidFill>
                  <a:srgbClr val="FFFFFF"/>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4300" u="none" cap="none" strike="noStrike">
                <a:solidFill>
                  <a:srgbClr val="FFFFFF"/>
                </a:solidFill>
                <a:latin typeface="Gill Sans"/>
                <a:ea typeface="Gill Sans"/>
                <a:cs typeface="Gill Sans"/>
                <a:sym typeface="Gill Sans"/>
              </a:defRPr>
            </a:lvl9pPr>
          </a:lstStyle>
          <a:p/>
        </p:txBody>
      </p:sp>
      <p:sp>
        <p:nvSpPr>
          <p:cNvPr id="26" name="Google Shape;26;p25"/>
          <p:cNvSpPr/>
          <p:nvPr/>
        </p:nvSpPr>
        <p:spPr>
          <a:xfrm>
            <a:off x="7693025" y="5980112"/>
            <a:ext cx="1843087" cy="6492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300"/>
              <a:buFont typeface="Arial"/>
              <a:buNone/>
            </a:pPr>
            <a:r>
              <a:t/>
            </a:r>
            <a:endParaRPr b="0" i="0" sz="4300" u="none" cap="none" strike="noStrike">
              <a:solidFill>
                <a:srgbClr val="FFFFFF"/>
              </a:solidFill>
              <a:latin typeface="Gill Sans"/>
              <a:ea typeface="Gill Sans"/>
              <a:cs typeface="Gill Sans"/>
              <a:sym typeface="Gill Sans"/>
            </a:endParaRPr>
          </a:p>
        </p:txBody>
      </p:sp>
      <p:sp>
        <p:nvSpPr>
          <p:cNvPr id="27" name="Google Shape;27;p25"/>
          <p:cNvSpPr txBox="1"/>
          <p:nvPr>
            <p:ph idx="12" type="sldNum"/>
          </p:nvPr>
        </p:nvSpPr>
        <p:spPr>
          <a:xfrm>
            <a:off x="11831637" y="1587"/>
            <a:ext cx="1057275" cy="514350"/>
          </a:xfrm>
          <a:prstGeom prst="rect">
            <a:avLst/>
          </a:prstGeom>
          <a:noFill/>
          <a:ln>
            <a:noFill/>
          </a:ln>
        </p:spPr>
        <p:txBody>
          <a:bodyPr anchorCtr="0" anchor="b" bIns="46800" lIns="90000" spcFirstLastPara="1" rIns="90000" wrap="square" tIns="46800">
            <a:noAutofit/>
          </a:bodyPr>
          <a:lstStyle>
            <a:lvl1pPr indent="-211136" lvl="0" marL="215900" marR="0" rtl="0" algn="r">
              <a:lnSpc>
                <a:spcPct val="100000"/>
              </a:lnSpc>
              <a:spcBef>
                <a:spcPts val="0"/>
              </a:spcBef>
              <a:spcAft>
                <a:spcPts val="0"/>
              </a:spcAft>
              <a:buClr>
                <a:srgbClr val="000000"/>
              </a:buClr>
              <a:buSzPts val="2500"/>
              <a:buFont typeface="Times New Roman"/>
              <a:buNone/>
              <a:defRPr b="0" i="0" sz="2500" u="none" cap="none" strike="noStrike">
                <a:solidFill>
                  <a:srgbClr val="000000"/>
                </a:solidFill>
                <a:latin typeface="Times New Roman"/>
                <a:ea typeface="Times New Roman"/>
                <a:cs typeface="Times New Roman"/>
                <a:sym typeface="Times New Roman"/>
              </a:defRPr>
            </a:lvl1pPr>
            <a:lvl2pPr indent="-211136" lvl="1" marL="215900" marR="0" rtl="0" algn="r">
              <a:lnSpc>
                <a:spcPct val="100000"/>
              </a:lnSpc>
              <a:spcBef>
                <a:spcPts val="0"/>
              </a:spcBef>
              <a:spcAft>
                <a:spcPts val="0"/>
              </a:spcAft>
              <a:buClr>
                <a:srgbClr val="000000"/>
              </a:buClr>
              <a:buSzPts val="2500"/>
              <a:buFont typeface="Times New Roman"/>
              <a:buNone/>
              <a:defRPr b="0" i="0" sz="2500" u="none" cap="none" strike="noStrike">
                <a:solidFill>
                  <a:srgbClr val="000000"/>
                </a:solidFill>
                <a:latin typeface="Times New Roman"/>
                <a:ea typeface="Times New Roman"/>
                <a:cs typeface="Times New Roman"/>
                <a:sym typeface="Times New Roman"/>
              </a:defRPr>
            </a:lvl2pPr>
            <a:lvl3pPr indent="-211136" lvl="2" marL="215900" marR="0" rtl="0" algn="r">
              <a:lnSpc>
                <a:spcPct val="100000"/>
              </a:lnSpc>
              <a:spcBef>
                <a:spcPts val="0"/>
              </a:spcBef>
              <a:spcAft>
                <a:spcPts val="0"/>
              </a:spcAft>
              <a:buClr>
                <a:srgbClr val="000000"/>
              </a:buClr>
              <a:buSzPts val="2500"/>
              <a:buFont typeface="Times New Roman"/>
              <a:buNone/>
              <a:defRPr b="0" i="0" sz="2500" u="none" cap="none" strike="noStrike">
                <a:solidFill>
                  <a:srgbClr val="000000"/>
                </a:solidFill>
                <a:latin typeface="Times New Roman"/>
                <a:ea typeface="Times New Roman"/>
                <a:cs typeface="Times New Roman"/>
                <a:sym typeface="Times New Roman"/>
              </a:defRPr>
            </a:lvl3pPr>
            <a:lvl4pPr indent="-211136" lvl="3" marL="215900" marR="0" rtl="0" algn="r">
              <a:lnSpc>
                <a:spcPct val="100000"/>
              </a:lnSpc>
              <a:spcBef>
                <a:spcPts val="0"/>
              </a:spcBef>
              <a:spcAft>
                <a:spcPts val="0"/>
              </a:spcAft>
              <a:buClr>
                <a:srgbClr val="000000"/>
              </a:buClr>
              <a:buSzPts val="2500"/>
              <a:buFont typeface="Times New Roman"/>
              <a:buNone/>
              <a:defRPr b="0" i="0" sz="2500" u="none" cap="none" strike="noStrike">
                <a:solidFill>
                  <a:srgbClr val="000000"/>
                </a:solidFill>
                <a:latin typeface="Times New Roman"/>
                <a:ea typeface="Times New Roman"/>
                <a:cs typeface="Times New Roman"/>
                <a:sym typeface="Times New Roman"/>
              </a:defRPr>
            </a:lvl4pPr>
            <a:lvl5pPr indent="-211136" lvl="4" marL="215900" marR="0" rtl="0" algn="r">
              <a:lnSpc>
                <a:spcPct val="100000"/>
              </a:lnSpc>
              <a:spcBef>
                <a:spcPts val="0"/>
              </a:spcBef>
              <a:spcAft>
                <a:spcPts val="0"/>
              </a:spcAft>
              <a:buClr>
                <a:srgbClr val="000000"/>
              </a:buClr>
              <a:buSzPts val="2500"/>
              <a:buFont typeface="Times New Roman"/>
              <a:buNone/>
              <a:defRPr b="0" i="0" sz="2500" u="none" cap="none" strike="noStrike">
                <a:solidFill>
                  <a:srgbClr val="000000"/>
                </a:solidFill>
                <a:latin typeface="Times New Roman"/>
                <a:ea typeface="Times New Roman"/>
                <a:cs typeface="Times New Roman"/>
                <a:sym typeface="Times New Roman"/>
              </a:defRPr>
            </a:lvl5pPr>
            <a:lvl6pPr indent="-211136" lvl="5" marL="215900" marR="0" rtl="0" algn="r">
              <a:lnSpc>
                <a:spcPct val="100000"/>
              </a:lnSpc>
              <a:spcBef>
                <a:spcPts val="0"/>
              </a:spcBef>
              <a:spcAft>
                <a:spcPts val="0"/>
              </a:spcAft>
              <a:buClr>
                <a:srgbClr val="000000"/>
              </a:buClr>
              <a:buSzPts val="2500"/>
              <a:buFont typeface="Times New Roman"/>
              <a:buNone/>
              <a:defRPr b="0" i="0" sz="2500" u="none" cap="none" strike="noStrike">
                <a:solidFill>
                  <a:srgbClr val="000000"/>
                </a:solidFill>
                <a:latin typeface="Times New Roman"/>
                <a:ea typeface="Times New Roman"/>
                <a:cs typeface="Times New Roman"/>
                <a:sym typeface="Times New Roman"/>
              </a:defRPr>
            </a:lvl6pPr>
            <a:lvl7pPr indent="-211136" lvl="6" marL="215900" marR="0" rtl="0" algn="r">
              <a:lnSpc>
                <a:spcPct val="100000"/>
              </a:lnSpc>
              <a:spcBef>
                <a:spcPts val="0"/>
              </a:spcBef>
              <a:spcAft>
                <a:spcPts val="0"/>
              </a:spcAft>
              <a:buClr>
                <a:srgbClr val="000000"/>
              </a:buClr>
              <a:buSzPts val="2500"/>
              <a:buFont typeface="Times New Roman"/>
              <a:buNone/>
              <a:defRPr b="0" i="0" sz="2500" u="none" cap="none" strike="noStrike">
                <a:solidFill>
                  <a:srgbClr val="000000"/>
                </a:solidFill>
                <a:latin typeface="Times New Roman"/>
                <a:ea typeface="Times New Roman"/>
                <a:cs typeface="Times New Roman"/>
                <a:sym typeface="Times New Roman"/>
              </a:defRPr>
            </a:lvl7pPr>
            <a:lvl8pPr indent="-211136" lvl="7" marL="215900" marR="0" rtl="0" algn="r">
              <a:lnSpc>
                <a:spcPct val="100000"/>
              </a:lnSpc>
              <a:spcBef>
                <a:spcPts val="0"/>
              </a:spcBef>
              <a:spcAft>
                <a:spcPts val="0"/>
              </a:spcAft>
              <a:buClr>
                <a:srgbClr val="000000"/>
              </a:buClr>
              <a:buSzPts val="2500"/>
              <a:buFont typeface="Times New Roman"/>
              <a:buNone/>
              <a:defRPr b="0" i="0" sz="2500" u="none" cap="none" strike="noStrike">
                <a:solidFill>
                  <a:srgbClr val="000000"/>
                </a:solidFill>
                <a:latin typeface="Times New Roman"/>
                <a:ea typeface="Times New Roman"/>
                <a:cs typeface="Times New Roman"/>
                <a:sym typeface="Times New Roman"/>
              </a:defRPr>
            </a:lvl8pPr>
            <a:lvl9pPr indent="-211136" lvl="8" marL="215900" marR="0" rtl="0" algn="r">
              <a:lnSpc>
                <a:spcPct val="100000"/>
              </a:lnSpc>
              <a:spcBef>
                <a:spcPts val="0"/>
              </a:spcBef>
              <a:spcAft>
                <a:spcPts val="0"/>
              </a:spcAft>
              <a:buClr>
                <a:srgbClr val="000000"/>
              </a:buClr>
              <a:buSzPts val="2500"/>
              <a:buFont typeface="Times New Roman"/>
              <a:buNone/>
              <a:defRPr b="0" i="0" sz="2500" u="none" cap="none" strike="noStrike">
                <a:solidFill>
                  <a:srgbClr val="000000"/>
                </a:solidFill>
                <a:latin typeface="Times New Roman"/>
                <a:ea typeface="Times New Roman"/>
                <a:cs typeface="Times New Roman"/>
                <a:sym typeface="Times New Roman"/>
              </a:defRPr>
            </a:lvl9pPr>
          </a:lstStyle>
          <a:p>
            <a:pPr indent="-211136" lvl="0" marL="21590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 name="Shape 32"/>
        <p:cNvGrpSpPr/>
        <p:nvPr/>
      </p:nvGrpSpPr>
      <p:grpSpPr>
        <a:xfrm>
          <a:off x="0" y="0"/>
          <a:ext cx="0" cy="0"/>
          <a:chOff x="0" y="0"/>
          <a:chExt cx="0" cy="0"/>
        </a:xfrm>
      </p:grpSpPr>
      <p:sp>
        <p:nvSpPr>
          <p:cNvPr id="33" name="Google Shape;33;p27"/>
          <p:cNvSpPr/>
          <p:nvPr/>
        </p:nvSpPr>
        <p:spPr>
          <a:xfrm>
            <a:off x="0" y="522287"/>
            <a:ext cx="13003212" cy="119062"/>
          </a:xfrm>
          <a:prstGeom prst="rect">
            <a:avLst/>
          </a:prstGeom>
          <a:solidFill>
            <a:srgbClr val="438086">
              <a:alpha val="4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300"/>
              <a:buFont typeface="Arial"/>
              <a:buNone/>
            </a:pPr>
            <a:r>
              <a:t/>
            </a:r>
            <a:endParaRPr b="0" i="0" sz="4300" u="none" cap="none" strike="noStrike">
              <a:solidFill>
                <a:srgbClr val="FFFFFF"/>
              </a:solidFill>
              <a:latin typeface="Gill Sans"/>
              <a:ea typeface="Gill Sans"/>
              <a:cs typeface="Gill Sans"/>
              <a:sym typeface="Gill Sans"/>
            </a:endParaRPr>
          </a:p>
        </p:txBody>
      </p:sp>
      <p:sp>
        <p:nvSpPr>
          <p:cNvPr id="34" name="Google Shape;34;p27"/>
          <p:cNvSpPr/>
          <p:nvPr/>
        </p:nvSpPr>
        <p:spPr>
          <a:xfrm>
            <a:off x="0" y="0"/>
            <a:ext cx="13003212" cy="441325"/>
          </a:xfrm>
          <a:prstGeom prst="rect">
            <a:avLst/>
          </a:prstGeom>
          <a:solidFill>
            <a:srgbClr val="42445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300"/>
              <a:buFont typeface="Arial"/>
              <a:buNone/>
            </a:pPr>
            <a:r>
              <a:t/>
            </a:r>
            <a:endParaRPr b="0" i="0" sz="4300" u="none" cap="none" strike="noStrike">
              <a:solidFill>
                <a:srgbClr val="FFFFFF"/>
              </a:solidFill>
              <a:latin typeface="Gill Sans"/>
              <a:ea typeface="Gill Sans"/>
              <a:cs typeface="Gill Sans"/>
              <a:sym typeface="Gill Sans"/>
            </a:endParaRPr>
          </a:p>
        </p:txBody>
      </p:sp>
      <p:sp>
        <p:nvSpPr>
          <p:cNvPr id="35" name="Google Shape;35;p27"/>
          <p:cNvSpPr/>
          <p:nvPr/>
        </p:nvSpPr>
        <p:spPr>
          <a:xfrm>
            <a:off x="0" y="438150"/>
            <a:ext cx="13003212" cy="130175"/>
          </a:xfrm>
          <a:prstGeom prst="rect">
            <a:avLst/>
          </a:prstGeom>
          <a:solidFill>
            <a:srgbClr val="4380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300"/>
              <a:buFont typeface="Arial"/>
              <a:buNone/>
            </a:pPr>
            <a:r>
              <a:t/>
            </a:r>
            <a:endParaRPr b="0" i="0" sz="4300" u="none" cap="none" strike="noStrike">
              <a:solidFill>
                <a:srgbClr val="FFFFFF"/>
              </a:solidFill>
              <a:latin typeface="Gill Sans"/>
              <a:ea typeface="Gill Sans"/>
              <a:cs typeface="Gill Sans"/>
              <a:sym typeface="Gill Sans"/>
            </a:endParaRPr>
          </a:p>
        </p:txBody>
      </p:sp>
      <p:sp>
        <p:nvSpPr>
          <p:cNvPr id="36" name="Google Shape;36;p27"/>
          <p:cNvSpPr/>
          <p:nvPr/>
        </p:nvSpPr>
        <p:spPr>
          <a:xfrm flipH="1" rot="10800000">
            <a:off x="7693025" y="512762"/>
            <a:ext cx="5310187" cy="128587"/>
          </a:xfrm>
          <a:prstGeom prst="rect">
            <a:avLst/>
          </a:prstGeom>
          <a:solidFill>
            <a:srgbClr val="4380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300"/>
              <a:buFont typeface="Arial"/>
              <a:buNone/>
            </a:pPr>
            <a:r>
              <a:t/>
            </a:r>
            <a:endParaRPr b="0" i="0" sz="4300" u="none" cap="none" strike="noStrike">
              <a:solidFill>
                <a:srgbClr val="FFFFFF"/>
              </a:solidFill>
              <a:latin typeface="Gill Sans"/>
              <a:ea typeface="Gill Sans"/>
              <a:cs typeface="Gill Sans"/>
              <a:sym typeface="Gill Sans"/>
            </a:endParaRPr>
          </a:p>
        </p:txBody>
      </p:sp>
      <p:sp>
        <p:nvSpPr>
          <p:cNvPr id="37" name="Google Shape;37;p27"/>
          <p:cNvSpPr/>
          <p:nvPr/>
        </p:nvSpPr>
        <p:spPr>
          <a:xfrm flipH="1" rot="10800000">
            <a:off x="7693025" y="625475"/>
            <a:ext cx="5310187" cy="255587"/>
          </a:xfrm>
          <a:prstGeom prst="rect">
            <a:avLst/>
          </a:prstGeom>
          <a:solidFill>
            <a:srgbClr val="438086">
              <a:alpha val="4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300"/>
              <a:buFont typeface="Arial"/>
              <a:buNone/>
            </a:pPr>
            <a:r>
              <a:t/>
            </a:r>
            <a:endParaRPr b="0" i="0" sz="4300" u="none" cap="none" strike="noStrike">
              <a:solidFill>
                <a:srgbClr val="FFFFFF"/>
              </a:solidFill>
              <a:latin typeface="Gill Sans"/>
              <a:ea typeface="Gill Sans"/>
              <a:cs typeface="Gill Sans"/>
              <a:sym typeface="Gill Sans"/>
            </a:endParaRPr>
          </a:p>
        </p:txBody>
      </p:sp>
      <p:sp>
        <p:nvSpPr>
          <p:cNvPr id="38" name="Google Shape;38;p27"/>
          <p:cNvSpPr/>
          <p:nvPr/>
        </p:nvSpPr>
        <p:spPr>
          <a:xfrm>
            <a:off x="7689850" y="708025"/>
            <a:ext cx="4356100" cy="38100"/>
          </a:xfrm>
          <a:prstGeom prst="roundRect">
            <a:avLst>
              <a:gd fmla="val 3600" name="adj"/>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300"/>
              <a:buFont typeface="Arial"/>
              <a:buNone/>
            </a:pPr>
            <a:r>
              <a:t/>
            </a:r>
            <a:endParaRPr b="0" i="0" sz="4300" u="none" cap="none" strike="noStrike">
              <a:solidFill>
                <a:srgbClr val="FFFFFF"/>
              </a:solidFill>
              <a:latin typeface="Gill Sans"/>
              <a:ea typeface="Gill Sans"/>
              <a:cs typeface="Gill Sans"/>
              <a:sym typeface="Gill Sans"/>
            </a:endParaRPr>
          </a:p>
        </p:txBody>
      </p:sp>
      <p:sp>
        <p:nvSpPr>
          <p:cNvPr id="39" name="Google Shape;39;p27"/>
          <p:cNvSpPr/>
          <p:nvPr/>
        </p:nvSpPr>
        <p:spPr>
          <a:xfrm>
            <a:off x="10485437" y="838200"/>
            <a:ext cx="2276475" cy="50800"/>
          </a:xfrm>
          <a:prstGeom prst="roundRect">
            <a:avLst>
              <a:gd fmla="val 3600" name="adj"/>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300"/>
              <a:buFont typeface="Arial"/>
              <a:buNone/>
            </a:pPr>
            <a:r>
              <a:t/>
            </a:r>
            <a:endParaRPr b="0" i="0" sz="4300" u="none" cap="none" strike="noStrike">
              <a:solidFill>
                <a:srgbClr val="FFFFFF"/>
              </a:solidFill>
              <a:latin typeface="Gill Sans"/>
              <a:ea typeface="Gill Sans"/>
              <a:cs typeface="Gill Sans"/>
              <a:sym typeface="Gill Sans"/>
            </a:endParaRPr>
          </a:p>
        </p:txBody>
      </p:sp>
      <p:sp>
        <p:nvSpPr>
          <p:cNvPr id="40" name="Google Shape;40;p27"/>
          <p:cNvSpPr/>
          <p:nvPr/>
        </p:nvSpPr>
        <p:spPr>
          <a:xfrm>
            <a:off x="12919075" y="-3175"/>
            <a:ext cx="82550" cy="884237"/>
          </a:xfrm>
          <a:prstGeom prst="rect">
            <a:avLst/>
          </a:prstGeom>
          <a:solidFill>
            <a:srgbClr val="FFFFFF">
              <a:alpha val="6431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300"/>
              <a:buFont typeface="Arial"/>
              <a:buNone/>
            </a:pPr>
            <a:r>
              <a:t/>
            </a:r>
            <a:endParaRPr b="0" i="0" sz="4300" u="none" cap="none" strike="noStrike">
              <a:solidFill>
                <a:srgbClr val="FFFFFF"/>
              </a:solidFill>
              <a:latin typeface="Gill Sans"/>
              <a:ea typeface="Gill Sans"/>
              <a:cs typeface="Gill Sans"/>
              <a:sym typeface="Gill Sans"/>
            </a:endParaRPr>
          </a:p>
        </p:txBody>
      </p:sp>
      <p:sp>
        <p:nvSpPr>
          <p:cNvPr id="41" name="Google Shape;41;p27"/>
          <p:cNvSpPr/>
          <p:nvPr/>
        </p:nvSpPr>
        <p:spPr>
          <a:xfrm>
            <a:off x="12861925" y="-3175"/>
            <a:ext cx="38100" cy="884237"/>
          </a:xfrm>
          <a:prstGeom prst="rect">
            <a:avLst/>
          </a:prstGeom>
          <a:solidFill>
            <a:srgbClr val="FFFFFF">
              <a:alpha val="6431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300"/>
              <a:buFont typeface="Arial"/>
              <a:buNone/>
            </a:pPr>
            <a:r>
              <a:t/>
            </a:r>
            <a:endParaRPr b="0" i="0" sz="4300" u="none" cap="none" strike="noStrike">
              <a:solidFill>
                <a:srgbClr val="FFFFFF"/>
              </a:solidFill>
              <a:latin typeface="Gill Sans"/>
              <a:ea typeface="Gill Sans"/>
              <a:cs typeface="Gill Sans"/>
              <a:sym typeface="Gill Sans"/>
            </a:endParaRPr>
          </a:p>
        </p:txBody>
      </p:sp>
      <p:sp>
        <p:nvSpPr>
          <p:cNvPr id="42" name="Google Shape;42;p27"/>
          <p:cNvSpPr/>
          <p:nvPr/>
        </p:nvSpPr>
        <p:spPr>
          <a:xfrm>
            <a:off x="12834937" y="-3175"/>
            <a:ext cx="12700" cy="884237"/>
          </a:xfrm>
          <a:prstGeom prst="rect">
            <a:avLst/>
          </a:prstGeom>
          <a:solidFill>
            <a:srgbClr val="FFFFFF">
              <a:alpha val="5921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300"/>
              <a:buFont typeface="Arial"/>
              <a:buNone/>
            </a:pPr>
            <a:r>
              <a:t/>
            </a:r>
            <a:endParaRPr b="0" i="0" sz="4300" u="none" cap="none" strike="noStrike">
              <a:solidFill>
                <a:srgbClr val="FFFFFF"/>
              </a:solidFill>
              <a:latin typeface="Gill Sans"/>
              <a:ea typeface="Gill Sans"/>
              <a:cs typeface="Gill Sans"/>
              <a:sym typeface="Gill Sans"/>
            </a:endParaRPr>
          </a:p>
        </p:txBody>
      </p:sp>
      <p:sp>
        <p:nvSpPr>
          <p:cNvPr id="43" name="Google Shape;43;p27"/>
          <p:cNvSpPr/>
          <p:nvPr/>
        </p:nvSpPr>
        <p:spPr>
          <a:xfrm>
            <a:off x="12763500" y="-3175"/>
            <a:ext cx="39687" cy="884237"/>
          </a:xfrm>
          <a:prstGeom prst="rect">
            <a:avLst/>
          </a:prstGeom>
          <a:solidFill>
            <a:srgbClr val="FFFFFF">
              <a:alpha val="3921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300"/>
              <a:buFont typeface="Arial"/>
              <a:buNone/>
            </a:pPr>
            <a:r>
              <a:t/>
            </a:r>
            <a:endParaRPr b="0" i="0" sz="4300" u="none" cap="none" strike="noStrike">
              <a:solidFill>
                <a:srgbClr val="FFFFFF"/>
              </a:solidFill>
              <a:latin typeface="Gill Sans"/>
              <a:ea typeface="Gill Sans"/>
              <a:cs typeface="Gill Sans"/>
              <a:sym typeface="Gill Sans"/>
            </a:endParaRPr>
          </a:p>
        </p:txBody>
      </p:sp>
      <p:sp>
        <p:nvSpPr>
          <p:cNvPr id="44" name="Google Shape;44;p27"/>
          <p:cNvSpPr/>
          <p:nvPr/>
        </p:nvSpPr>
        <p:spPr>
          <a:xfrm>
            <a:off x="12677775" y="0"/>
            <a:ext cx="79375" cy="833437"/>
          </a:xfrm>
          <a:prstGeom prst="rect">
            <a:avLst/>
          </a:prstGeom>
          <a:solidFill>
            <a:srgbClr val="FFFFFF">
              <a:alpha val="1921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300"/>
              <a:buFont typeface="Arial"/>
              <a:buNone/>
            </a:pPr>
            <a:r>
              <a:t/>
            </a:r>
            <a:endParaRPr b="0" i="0" sz="4300" u="none" cap="none" strike="noStrike">
              <a:solidFill>
                <a:srgbClr val="FFFFFF"/>
              </a:solidFill>
              <a:latin typeface="Gill Sans"/>
              <a:ea typeface="Gill Sans"/>
              <a:cs typeface="Gill Sans"/>
              <a:sym typeface="Gill Sans"/>
            </a:endParaRPr>
          </a:p>
        </p:txBody>
      </p:sp>
      <p:sp>
        <p:nvSpPr>
          <p:cNvPr id="45" name="Google Shape;45;p27"/>
          <p:cNvSpPr/>
          <p:nvPr/>
        </p:nvSpPr>
        <p:spPr>
          <a:xfrm>
            <a:off x="12619037" y="0"/>
            <a:ext cx="12700" cy="833437"/>
          </a:xfrm>
          <a:prstGeom prst="rect">
            <a:avLst/>
          </a:prstGeom>
          <a:solidFill>
            <a:srgbClr val="FFFFFF">
              <a:alpha val="2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300"/>
              <a:buFont typeface="Arial"/>
              <a:buNone/>
            </a:pPr>
            <a:r>
              <a:t/>
            </a:r>
            <a:endParaRPr b="0" i="0" sz="4300" u="none" cap="none" strike="noStrike">
              <a:solidFill>
                <a:srgbClr val="FFFFFF"/>
              </a:solidFill>
              <a:latin typeface="Gill Sans"/>
              <a:ea typeface="Gill Sans"/>
              <a:cs typeface="Gill Sans"/>
              <a:sym typeface="Gill Sans"/>
            </a:endParaRPr>
          </a:p>
        </p:txBody>
      </p:sp>
      <p:sp>
        <p:nvSpPr>
          <p:cNvPr id="46" name="Google Shape;46;p27"/>
          <p:cNvSpPr txBox="1"/>
          <p:nvPr>
            <p:ph type="title"/>
          </p:nvPr>
        </p:nvSpPr>
        <p:spPr>
          <a:xfrm>
            <a:off x="650875" y="1625600"/>
            <a:ext cx="11695112" cy="1509712"/>
          </a:xfrm>
          <a:prstGeom prst="rect">
            <a:avLst/>
          </a:prstGeom>
          <a:noFill/>
          <a:ln>
            <a:noFill/>
          </a:ln>
        </p:spPr>
        <p:txBody>
          <a:bodyPr anchorCtr="0" anchor="ctr" bIns="46800" lIns="90000" spcFirstLastPara="1" rIns="90000" wrap="square" tIns="46800">
            <a:noAutofit/>
          </a:bodyPr>
          <a:lstStyle>
            <a:lvl1pPr lvl="0" marR="0" rtl="0" algn="l">
              <a:lnSpc>
                <a:spcPct val="100000"/>
              </a:lnSpc>
              <a:spcBef>
                <a:spcPts val="0"/>
              </a:spcBef>
              <a:spcAft>
                <a:spcPts val="0"/>
              </a:spcAft>
              <a:buClr>
                <a:srgbClr val="000000"/>
              </a:buClr>
              <a:buSzPts val="1400"/>
              <a:buFont typeface="Arial"/>
              <a:buNone/>
              <a:defRPr b="0" i="0" sz="5600" u="none" cap="none" strike="noStrike">
                <a:solidFill>
                  <a:srgbClr val="424456"/>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5600" u="none" cap="none" strike="noStrike">
                <a:solidFill>
                  <a:srgbClr val="424456"/>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5600" u="none" cap="none" strike="noStrike">
                <a:solidFill>
                  <a:srgbClr val="424456"/>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5600" u="none" cap="none" strike="noStrike">
                <a:solidFill>
                  <a:srgbClr val="424456"/>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5600" u="none" cap="none" strike="noStrike">
                <a:solidFill>
                  <a:srgbClr val="424456"/>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5600" u="none" cap="none" strike="noStrike">
                <a:solidFill>
                  <a:srgbClr val="424456"/>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5600" u="none" cap="none" strike="noStrike">
                <a:solidFill>
                  <a:srgbClr val="424456"/>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5600" u="none" cap="none" strike="noStrike">
                <a:solidFill>
                  <a:srgbClr val="424456"/>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5600" u="none" cap="none" strike="noStrike">
                <a:solidFill>
                  <a:srgbClr val="424456"/>
                </a:solidFill>
                <a:latin typeface="Trebuchet MS"/>
                <a:ea typeface="Trebuchet MS"/>
                <a:cs typeface="Trebuchet MS"/>
                <a:sym typeface="Trebuchet MS"/>
              </a:defRPr>
            </a:lvl9pPr>
          </a:lstStyle>
          <a:p/>
        </p:txBody>
      </p:sp>
      <p:sp>
        <p:nvSpPr>
          <p:cNvPr id="47" name="Google Shape;47;p27"/>
          <p:cNvSpPr txBox="1"/>
          <p:nvPr>
            <p:ph idx="1" type="body"/>
          </p:nvPr>
        </p:nvSpPr>
        <p:spPr>
          <a:xfrm>
            <a:off x="650875" y="3198812"/>
            <a:ext cx="11695112" cy="6143625"/>
          </a:xfrm>
          <a:prstGeom prst="rect">
            <a:avLst/>
          </a:prstGeom>
          <a:noFill/>
          <a:ln>
            <a:noFill/>
          </a:ln>
        </p:spPr>
        <p:txBody>
          <a:bodyPr anchorCtr="0" anchor="t" bIns="46800" lIns="90000" spcFirstLastPara="1" rIns="90000" wrap="square" tIns="46800">
            <a:noAutofit/>
          </a:bodyPr>
          <a:lstStyle>
            <a:lvl1pPr indent="-228600" lvl="0" marL="457200" marR="0" rtl="0" algn="l">
              <a:lnSpc>
                <a:spcPct val="100000"/>
              </a:lnSpc>
              <a:spcBef>
                <a:spcPts val="400"/>
              </a:spcBef>
              <a:spcAft>
                <a:spcPts val="0"/>
              </a:spcAft>
              <a:buClr>
                <a:srgbClr val="000000"/>
              </a:buClr>
              <a:buSzPts val="1400"/>
              <a:buFont typeface="Arial"/>
              <a:buNone/>
              <a:defRPr b="0" i="0" sz="3900" u="none" cap="none" strike="noStrike">
                <a:solidFill>
                  <a:srgbClr val="000000"/>
                </a:solidFill>
                <a:latin typeface="Georgia"/>
                <a:ea typeface="Georgia"/>
                <a:cs typeface="Georgia"/>
                <a:sym typeface="Georgia"/>
              </a:defRPr>
            </a:lvl1pPr>
            <a:lvl2pPr indent="-228600" lvl="1" marL="914400" marR="0" rtl="0" algn="l">
              <a:lnSpc>
                <a:spcPct val="100000"/>
              </a:lnSpc>
              <a:spcBef>
                <a:spcPts val="400"/>
              </a:spcBef>
              <a:spcAft>
                <a:spcPts val="0"/>
              </a:spcAft>
              <a:buClr>
                <a:srgbClr val="000000"/>
              </a:buClr>
              <a:buSzPts val="1400"/>
              <a:buFont typeface="Arial"/>
              <a:buNone/>
              <a:defRPr b="0" i="0" sz="3600" u="none" cap="none" strike="noStrike">
                <a:solidFill>
                  <a:srgbClr val="438086"/>
                </a:solidFill>
                <a:latin typeface="Georgia"/>
                <a:ea typeface="Georgia"/>
                <a:cs typeface="Georgia"/>
                <a:sym typeface="Georgia"/>
              </a:defRPr>
            </a:lvl2pPr>
            <a:lvl3pPr indent="-228600" lvl="2" marL="1371600" marR="0" rtl="0" algn="l">
              <a:lnSpc>
                <a:spcPct val="100000"/>
              </a:lnSpc>
              <a:spcBef>
                <a:spcPts val="400"/>
              </a:spcBef>
              <a:spcAft>
                <a:spcPts val="0"/>
              </a:spcAft>
              <a:buClr>
                <a:srgbClr val="000000"/>
              </a:buClr>
              <a:buSzPts val="1400"/>
              <a:buFont typeface="Arial"/>
              <a:buNone/>
              <a:defRPr b="0" i="0" sz="3400" u="none" cap="none" strike="noStrike">
                <a:solidFill>
                  <a:srgbClr val="53548A"/>
                </a:solidFill>
                <a:latin typeface="Georgia"/>
                <a:ea typeface="Georgia"/>
                <a:cs typeface="Georgia"/>
                <a:sym typeface="Georgia"/>
              </a:defRPr>
            </a:lvl3pPr>
            <a:lvl4pPr indent="-228600" lvl="3" marL="1828800" marR="0" rtl="0" algn="l">
              <a:lnSpc>
                <a:spcPct val="100000"/>
              </a:lnSpc>
              <a:spcBef>
                <a:spcPts val="400"/>
              </a:spcBef>
              <a:spcAft>
                <a:spcPts val="0"/>
              </a:spcAft>
              <a:buClr>
                <a:srgbClr val="000000"/>
              </a:buClr>
              <a:buSzPts val="1400"/>
              <a:buFont typeface="Arial"/>
              <a:buNone/>
              <a:defRPr b="0" i="0" sz="3100" u="none" cap="none" strike="noStrike">
                <a:solidFill>
                  <a:srgbClr val="53548A"/>
                </a:solidFill>
                <a:latin typeface="Georgia"/>
                <a:ea typeface="Georgia"/>
                <a:cs typeface="Georgia"/>
                <a:sym typeface="Georgia"/>
              </a:defRPr>
            </a:lvl4pPr>
            <a:lvl5pPr indent="-228600" lvl="4" marL="2286000" marR="0" rtl="0" algn="l">
              <a:lnSpc>
                <a:spcPct val="100000"/>
              </a:lnSpc>
              <a:spcBef>
                <a:spcPts val="400"/>
              </a:spcBef>
              <a:spcAft>
                <a:spcPts val="0"/>
              </a:spcAft>
              <a:buClr>
                <a:srgbClr val="000000"/>
              </a:buClr>
              <a:buSzPts val="1400"/>
              <a:buFont typeface="Arial"/>
              <a:buNone/>
              <a:defRPr b="0" i="0" sz="2800" u="none" cap="none" strike="noStrike">
                <a:solidFill>
                  <a:srgbClr val="A04DA3"/>
                </a:solidFill>
                <a:latin typeface="Georgia"/>
                <a:ea typeface="Georgia"/>
                <a:cs typeface="Georgia"/>
                <a:sym typeface="Georgia"/>
              </a:defRPr>
            </a:lvl5pPr>
            <a:lvl6pPr indent="-228600" lvl="5" marL="2743200" marR="0" rtl="0" algn="l">
              <a:lnSpc>
                <a:spcPct val="100000"/>
              </a:lnSpc>
              <a:spcBef>
                <a:spcPts val="400"/>
              </a:spcBef>
              <a:spcAft>
                <a:spcPts val="0"/>
              </a:spcAft>
              <a:buClr>
                <a:srgbClr val="000000"/>
              </a:buClr>
              <a:buSzPts val="1400"/>
              <a:buFont typeface="Arial"/>
              <a:buNone/>
              <a:defRPr b="0" i="0" sz="2800" u="none" cap="none" strike="noStrike">
                <a:solidFill>
                  <a:srgbClr val="A04DA3"/>
                </a:solidFill>
                <a:latin typeface="Georgia"/>
                <a:ea typeface="Georgia"/>
                <a:cs typeface="Georgia"/>
                <a:sym typeface="Georgia"/>
              </a:defRPr>
            </a:lvl6pPr>
            <a:lvl7pPr indent="-228600" lvl="6" marL="3200400" marR="0" rtl="0" algn="l">
              <a:lnSpc>
                <a:spcPct val="100000"/>
              </a:lnSpc>
              <a:spcBef>
                <a:spcPts val="400"/>
              </a:spcBef>
              <a:spcAft>
                <a:spcPts val="0"/>
              </a:spcAft>
              <a:buClr>
                <a:srgbClr val="000000"/>
              </a:buClr>
              <a:buSzPts val="1400"/>
              <a:buFont typeface="Arial"/>
              <a:buNone/>
              <a:defRPr b="0" i="0" sz="2800" u="none" cap="none" strike="noStrike">
                <a:solidFill>
                  <a:srgbClr val="A04DA3"/>
                </a:solidFill>
                <a:latin typeface="Georgia"/>
                <a:ea typeface="Georgia"/>
                <a:cs typeface="Georgia"/>
                <a:sym typeface="Georgia"/>
              </a:defRPr>
            </a:lvl7pPr>
            <a:lvl8pPr indent="-228600" lvl="7" marL="3657600" marR="0" rtl="0" algn="l">
              <a:lnSpc>
                <a:spcPct val="100000"/>
              </a:lnSpc>
              <a:spcBef>
                <a:spcPts val="400"/>
              </a:spcBef>
              <a:spcAft>
                <a:spcPts val="0"/>
              </a:spcAft>
              <a:buClr>
                <a:srgbClr val="000000"/>
              </a:buClr>
              <a:buSzPts val="1400"/>
              <a:buFont typeface="Arial"/>
              <a:buNone/>
              <a:defRPr b="0" i="0" sz="2800" u="none" cap="none" strike="noStrike">
                <a:solidFill>
                  <a:srgbClr val="A04DA3"/>
                </a:solidFill>
                <a:latin typeface="Georgia"/>
                <a:ea typeface="Georgia"/>
                <a:cs typeface="Georgia"/>
                <a:sym typeface="Georgia"/>
              </a:defRPr>
            </a:lvl8pPr>
            <a:lvl9pPr indent="-228600" lvl="8" marL="4114800" marR="0" rtl="0" algn="l">
              <a:lnSpc>
                <a:spcPct val="100000"/>
              </a:lnSpc>
              <a:spcBef>
                <a:spcPts val="400"/>
              </a:spcBef>
              <a:spcAft>
                <a:spcPts val="0"/>
              </a:spcAft>
              <a:buClr>
                <a:srgbClr val="000000"/>
              </a:buClr>
              <a:buSzPts val="1400"/>
              <a:buFont typeface="Arial"/>
              <a:buNone/>
              <a:defRPr b="0" i="0" sz="2800" u="none" cap="none" strike="noStrike">
                <a:solidFill>
                  <a:srgbClr val="A04DA3"/>
                </a:solidFill>
                <a:latin typeface="Georgia"/>
                <a:ea typeface="Georgia"/>
                <a:cs typeface="Georgia"/>
                <a:sym typeface="Georgia"/>
              </a:defRPr>
            </a:lvl9pPr>
          </a:lstStyle>
          <a:p/>
        </p:txBody>
      </p:sp>
      <p:sp>
        <p:nvSpPr>
          <p:cNvPr id="48" name="Google Shape;48;p27"/>
          <p:cNvSpPr txBox="1"/>
          <p:nvPr>
            <p:ph idx="12" type="sldNum"/>
          </p:nvPr>
        </p:nvSpPr>
        <p:spPr>
          <a:xfrm>
            <a:off x="11625262" y="3175"/>
            <a:ext cx="1076325" cy="514350"/>
          </a:xfrm>
          <a:prstGeom prst="rect">
            <a:avLst/>
          </a:prstGeom>
          <a:noFill/>
          <a:ln>
            <a:noFill/>
          </a:ln>
        </p:spPr>
        <p:txBody>
          <a:bodyPr anchorCtr="0" anchor="b" bIns="46800" lIns="90000" spcFirstLastPara="1" rIns="90000" wrap="square" tIns="46800">
            <a:noAutofit/>
          </a:bodyPr>
          <a:lstStyle>
            <a:lvl1pPr indent="0" lvl="0" marL="0" marR="0" rtl="0" algn="r">
              <a:lnSpc>
                <a:spcPct val="100000"/>
              </a:lnSpc>
              <a:spcBef>
                <a:spcPts val="0"/>
              </a:spcBef>
              <a:spcAft>
                <a:spcPts val="0"/>
              </a:spcAft>
              <a:buClr>
                <a:srgbClr val="FFFFFF"/>
              </a:buClr>
              <a:buSzPts val="2500"/>
              <a:buFont typeface="Times New Roman"/>
              <a:buNone/>
              <a:defRPr b="0" i="0" sz="2500" u="none" cap="none" strike="noStrike">
                <a:solidFill>
                  <a:srgbClr val="FFFFFF"/>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FFFFFF"/>
              </a:buClr>
              <a:buSzPts val="2500"/>
              <a:buFont typeface="Times New Roman"/>
              <a:buNone/>
              <a:defRPr b="0" i="0" sz="2500" u="none" cap="none" strike="noStrike">
                <a:solidFill>
                  <a:srgbClr val="FFFFFF"/>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FFFFFF"/>
              </a:buClr>
              <a:buSzPts val="2500"/>
              <a:buFont typeface="Times New Roman"/>
              <a:buNone/>
              <a:defRPr b="0" i="0" sz="2500" u="none" cap="none" strike="noStrike">
                <a:solidFill>
                  <a:srgbClr val="FFFFFF"/>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FFFFFF"/>
              </a:buClr>
              <a:buSzPts val="2500"/>
              <a:buFont typeface="Times New Roman"/>
              <a:buNone/>
              <a:defRPr b="0" i="0" sz="2500" u="none" cap="none" strike="noStrike">
                <a:solidFill>
                  <a:srgbClr val="FFFFFF"/>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FFFFFF"/>
              </a:buClr>
              <a:buSzPts val="2500"/>
              <a:buFont typeface="Times New Roman"/>
              <a:buNone/>
              <a:defRPr b="0" i="0" sz="2500" u="none" cap="none" strike="noStrike">
                <a:solidFill>
                  <a:srgbClr val="FFFFFF"/>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FFFFFF"/>
              </a:buClr>
              <a:buSzPts val="2500"/>
              <a:buFont typeface="Times New Roman"/>
              <a:buNone/>
              <a:defRPr b="0" i="0" sz="2500" u="none" cap="none" strike="noStrike">
                <a:solidFill>
                  <a:srgbClr val="FFFFFF"/>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FFFFFF"/>
              </a:buClr>
              <a:buSzPts val="2500"/>
              <a:buFont typeface="Times New Roman"/>
              <a:buNone/>
              <a:defRPr b="0" i="0" sz="2500" u="none" cap="none" strike="noStrike">
                <a:solidFill>
                  <a:srgbClr val="FFFFFF"/>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FFFFFF"/>
              </a:buClr>
              <a:buSzPts val="2500"/>
              <a:buFont typeface="Times New Roman"/>
              <a:buNone/>
              <a:defRPr b="0" i="0" sz="2500" u="none" cap="none" strike="noStrike">
                <a:solidFill>
                  <a:srgbClr val="FFFFFF"/>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FFFFFF"/>
              </a:buClr>
              <a:buSzPts val="2500"/>
              <a:buFont typeface="Times New Roman"/>
              <a:buNone/>
              <a:defRPr b="0" i="0" sz="2500" u="none" cap="none" strike="noStrike">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28.png"/><Relationship Id="rId5"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6" name="Shape 56"/>
        <p:cNvGrpSpPr/>
        <p:nvPr/>
      </p:nvGrpSpPr>
      <p:grpSpPr>
        <a:xfrm>
          <a:off x="0" y="0"/>
          <a:ext cx="0" cy="0"/>
          <a:chOff x="0" y="0"/>
          <a:chExt cx="0" cy="0"/>
        </a:xfrm>
      </p:grpSpPr>
      <p:sp>
        <p:nvSpPr>
          <p:cNvPr id="57" name="Google Shape;57;p1"/>
          <p:cNvSpPr txBox="1"/>
          <p:nvPr/>
        </p:nvSpPr>
        <p:spPr>
          <a:xfrm>
            <a:off x="612775" y="3148012"/>
            <a:ext cx="12026900" cy="209073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FFFFFF"/>
              </a:buClr>
              <a:buSzPts val="5100"/>
              <a:buFont typeface="Trebuchet MS"/>
              <a:buNone/>
            </a:pPr>
            <a:r>
              <a:rPr b="1" i="0" lang="en-US" sz="5100" u="none" cap="none" strike="noStrike">
                <a:solidFill>
                  <a:srgbClr val="FFFFFF"/>
                </a:solidFill>
                <a:latin typeface="Trebuchet MS"/>
                <a:ea typeface="Trebuchet MS"/>
                <a:cs typeface="Trebuchet MS"/>
                <a:sym typeface="Trebuchet MS"/>
              </a:rPr>
              <a:t>SEMINARIO DE LENGUAJES</a:t>
            </a:r>
            <a:br>
              <a:rPr b="1" i="0" lang="en-US" sz="5100" u="none" cap="none" strike="noStrike">
                <a:solidFill>
                  <a:srgbClr val="FFFFFF"/>
                </a:solidFill>
                <a:latin typeface="Trebuchet MS"/>
                <a:ea typeface="Trebuchet MS"/>
                <a:cs typeface="Trebuchet MS"/>
                <a:sym typeface="Trebuchet MS"/>
              </a:rPr>
            </a:br>
            <a:r>
              <a:rPr b="1" i="0" lang="en-US" sz="5100" u="none" cap="none" strike="noStrike">
                <a:solidFill>
                  <a:srgbClr val="FFFFFF"/>
                </a:solidFill>
                <a:latin typeface="Trebuchet MS"/>
                <a:ea typeface="Trebuchet MS"/>
                <a:cs typeface="Trebuchet MS"/>
                <a:sym typeface="Trebuchet MS"/>
              </a:rPr>
              <a:t>OPCIÓN ANDROID + Kotlin</a:t>
            </a:r>
            <a:endParaRPr b="0" i="0" sz="1400" u="none" cap="none" strike="noStrike">
              <a:solidFill>
                <a:srgbClr val="000000"/>
              </a:solidFill>
              <a:latin typeface="Arial"/>
              <a:ea typeface="Arial"/>
              <a:cs typeface="Arial"/>
              <a:sym typeface="Arial"/>
            </a:endParaRPr>
          </a:p>
        </p:txBody>
      </p:sp>
      <p:sp>
        <p:nvSpPr>
          <p:cNvPr id="58" name="Google Shape;58;p1"/>
          <p:cNvSpPr txBox="1"/>
          <p:nvPr/>
        </p:nvSpPr>
        <p:spPr>
          <a:xfrm>
            <a:off x="1354137" y="7396162"/>
            <a:ext cx="10544175" cy="1516062"/>
          </a:xfrm>
          <a:prstGeom prst="rect">
            <a:avLst/>
          </a:prstGeom>
          <a:noFill/>
          <a:ln>
            <a:noFill/>
          </a:ln>
        </p:spPr>
        <p:txBody>
          <a:bodyPr anchorCtr="0" anchor="t" bIns="45700" lIns="91425" spcFirstLastPara="1" rIns="91425" wrap="square" tIns="45700">
            <a:noAutofit/>
          </a:bodyPr>
          <a:lstStyle/>
          <a:p>
            <a:pPr indent="0" lvl="0" marL="90487" marR="0" rtl="0" algn="r">
              <a:lnSpc>
                <a:spcPct val="100000"/>
              </a:lnSpc>
              <a:spcBef>
                <a:spcPts val="0"/>
              </a:spcBef>
              <a:spcAft>
                <a:spcPts val="0"/>
              </a:spcAft>
              <a:buClr>
                <a:srgbClr val="000000"/>
              </a:buClr>
              <a:buSzPts val="3900"/>
              <a:buFont typeface="Georgia"/>
              <a:buNone/>
            </a:pPr>
            <a:r>
              <a:rPr b="0" i="0" lang="en-US" sz="3900" u="none" cap="none" strike="noStrike">
                <a:solidFill>
                  <a:srgbClr val="000000"/>
                </a:solidFill>
                <a:latin typeface="Georgia"/>
                <a:ea typeface="Georgia"/>
                <a:cs typeface="Georgia"/>
                <a:sym typeface="Georgia"/>
              </a:rPr>
              <a:t>Introducción a Android</a:t>
            </a:r>
            <a:endParaRPr b="0" i="0" sz="1400" u="none" cap="none" strike="noStrike">
              <a:solidFill>
                <a:srgbClr val="000000"/>
              </a:solidFill>
              <a:latin typeface="Arial"/>
              <a:ea typeface="Arial"/>
              <a:cs typeface="Arial"/>
              <a:sym typeface="Arial"/>
            </a:endParaRPr>
          </a:p>
          <a:p>
            <a:pPr indent="0" lvl="0" marL="90487" marR="0" rtl="0" algn="r">
              <a:lnSpc>
                <a:spcPct val="100000"/>
              </a:lnSpc>
              <a:spcBef>
                <a:spcPts val="1700"/>
              </a:spcBef>
              <a:spcAft>
                <a:spcPts val="0"/>
              </a:spcAft>
              <a:buClr>
                <a:srgbClr val="000000"/>
              </a:buClr>
              <a:buSzPts val="2800"/>
              <a:buFont typeface="Georgia"/>
              <a:buNone/>
            </a:pPr>
            <a:r>
              <a:rPr b="0" i="0" lang="en-US" sz="2800" u="none" cap="none" strike="noStrike">
                <a:solidFill>
                  <a:srgbClr val="000000"/>
                </a:solidFill>
                <a:latin typeface="Georgia"/>
                <a:ea typeface="Georgia"/>
                <a:cs typeface="Georgia"/>
                <a:sym typeface="Georgia"/>
              </a:rPr>
              <a:t>Esp. Fernández Sosa Juan Francisco</a:t>
            </a:r>
            <a:endParaRPr b="0" i="0" sz="1400" u="none" cap="none" strike="noStrike">
              <a:solidFill>
                <a:srgbClr val="000000"/>
              </a:solidFill>
              <a:latin typeface="Arial"/>
              <a:ea typeface="Arial"/>
              <a:cs typeface="Arial"/>
              <a:sym typeface="Arial"/>
            </a:endParaRPr>
          </a:p>
        </p:txBody>
      </p:sp>
      <p:pic>
        <p:nvPicPr>
          <p:cNvPr id="59" name="Google Shape;59;p1"/>
          <p:cNvPicPr preferRelativeResize="0"/>
          <p:nvPr/>
        </p:nvPicPr>
        <p:blipFill rotWithShape="1">
          <a:blip r:embed="rId3">
            <a:alphaModFix/>
          </a:blip>
          <a:srcRect b="0" l="0" r="0" t="0"/>
          <a:stretch/>
        </p:blipFill>
        <p:spPr>
          <a:xfrm>
            <a:off x="-50800" y="6915150"/>
            <a:ext cx="3686175" cy="2857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4" name="Shape 124"/>
        <p:cNvGrpSpPr/>
        <p:nvPr/>
      </p:nvGrpSpPr>
      <p:grpSpPr>
        <a:xfrm>
          <a:off x="0" y="0"/>
          <a:ext cx="0" cy="0"/>
          <a:chOff x="0" y="0"/>
          <a:chExt cx="0" cy="0"/>
        </a:xfrm>
      </p:grpSpPr>
      <p:sp>
        <p:nvSpPr>
          <p:cNvPr id="125" name="Google Shape;125;p10"/>
          <p:cNvSpPr txBox="1"/>
          <p:nvPr/>
        </p:nvSpPr>
        <p:spPr>
          <a:xfrm>
            <a:off x="650875" y="915987"/>
            <a:ext cx="11701462" cy="15160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24456"/>
              </a:buClr>
              <a:buSzPts val="5600"/>
              <a:buFont typeface="Trebuchet MS"/>
              <a:buNone/>
            </a:pPr>
            <a:r>
              <a:rPr b="0" i="0" lang="en-US" sz="5600" u="none" cap="none" strike="noStrike">
                <a:solidFill>
                  <a:srgbClr val="424456"/>
                </a:solidFill>
                <a:latin typeface="Trebuchet MS"/>
                <a:ea typeface="Trebuchet MS"/>
                <a:cs typeface="Trebuchet MS"/>
                <a:sym typeface="Trebuchet MS"/>
              </a:rPr>
              <a:t>IDE Oficial – Android Studio</a:t>
            </a:r>
            <a:endParaRPr b="0" i="0" sz="1400" u="none" cap="none" strike="noStrike">
              <a:solidFill>
                <a:srgbClr val="000000"/>
              </a:solidFill>
              <a:latin typeface="Arial"/>
              <a:ea typeface="Arial"/>
              <a:cs typeface="Arial"/>
              <a:sym typeface="Arial"/>
            </a:endParaRPr>
          </a:p>
        </p:txBody>
      </p:sp>
      <p:sp>
        <p:nvSpPr>
          <p:cNvPr id="126" name="Google Shape;126;p10"/>
          <p:cNvSpPr txBox="1"/>
          <p:nvPr/>
        </p:nvSpPr>
        <p:spPr>
          <a:xfrm>
            <a:off x="334962" y="7685087"/>
            <a:ext cx="8875712" cy="1755775"/>
          </a:xfrm>
          <a:prstGeom prst="rect">
            <a:avLst/>
          </a:prstGeom>
          <a:solidFill>
            <a:srgbClr val="438086">
              <a:alpha val="79215"/>
            </a:srgbClr>
          </a:solidFill>
          <a:ln cap="flat" cmpd="sng" w="19075">
            <a:solidFill>
              <a:srgbClr val="2F5C61"/>
            </a:solidFill>
            <a:prstDash val="solid"/>
            <a:miter lim="800000"/>
            <a:headEnd len="sm" w="sm" type="none"/>
            <a:tailEnd len="sm" w="sm" type="none"/>
          </a:ln>
          <a:effectLst>
            <a:outerShdw blurRad="63500" dir="10800000" dist="38160">
              <a:srgbClr val="000000">
                <a:alpha val="40000"/>
              </a:srgbClr>
            </a:outerShdw>
          </a:effectLst>
        </p:spPr>
        <p:txBody>
          <a:bodyPr anchorCtr="0" anchor="t" bIns="511900" lIns="511900" spcFirstLastPara="1" rIns="511900" wrap="square" tIns="511900">
            <a:spAutoFit/>
          </a:bodyPr>
          <a:lstStyle/>
          <a:p>
            <a:pPr indent="0" lvl="0" marL="0" marR="0" rtl="0" algn="l">
              <a:lnSpc>
                <a:spcPct val="100000"/>
              </a:lnSpc>
              <a:spcBef>
                <a:spcPts val="0"/>
              </a:spcBef>
              <a:spcAft>
                <a:spcPts val="0"/>
              </a:spcAft>
              <a:buClr>
                <a:srgbClr val="FFFFFF"/>
              </a:buClr>
              <a:buSzPts val="2400"/>
              <a:buFont typeface="Georgia"/>
              <a:buNone/>
            </a:pPr>
            <a:r>
              <a:rPr b="0" i="0" lang="en-US" sz="2400" u="none" cap="none" strike="noStrike">
                <a:solidFill>
                  <a:srgbClr val="FFFFFF"/>
                </a:solidFill>
                <a:latin typeface="Georgia"/>
                <a:ea typeface="Georgia"/>
                <a:cs typeface="Georgia"/>
                <a:sym typeface="Georgia"/>
              </a:rPr>
              <a:t>Instrucciones sobre descarga e instalación 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2400"/>
              <a:buFont typeface="Georgia"/>
              <a:buNone/>
            </a:pPr>
            <a:r>
              <a:rPr b="0" i="0" lang="en-US" sz="2400" u="none" cap="none" strike="noStrike">
                <a:solidFill>
                  <a:srgbClr val="FFFFFF"/>
                </a:solidFill>
                <a:latin typeface="Georgia"/>
                <a:ea typeface="Georgia"/>
                <a:cs typeface="Georgia"/>
                <a:sym typeface="Georgia"/>
              </a:rPr>
              <a:t>https://developer.android.com/studio</a:t>
            </a:r>
            <a:endParaRPr b="0" i="0" sz="1400" u="none" cap="none" strike="noStrike">
              <a:solidFill>
                <a:srgbClr val="000000"/>
              </a:solidFill>
              <a:latin typeface="Arial"/>
              <a:ea typeface="Arial"/>
              <a:cs typeface="Arial"/>
              <a:sym typeface="Arial"/>
            </a:endParaRPr>
          </a:p>
        </p:txBody>
      </p:sp>
      <p:pic>
        <p:nvPicPr>
          <p:cNvPr id="127" name="Google Shape;127;p10"/>
          <p:cNvPicPr preferRelativeResize="0"/>
          <p:nvPr/>
        </p:nvPicPr>
        <p:blipFill>
          <a:blip r:embed="rId3">
            <a:alphaModFix/>
          </a:blip>
          <a:stretch>
            <a:fillRect/>
          </a:stretch>
        </p:blipFill>
        <p:spPr>
          <a:xfrm>
            <a:off x="2498175" y="2383300"/>
            <a:ext cx="8006850" cy="4985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500"/>
                                        <p:tgtEl>
                                          <p:spTgt spid="1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1" name="Shape 131"/>
        <p:cNvGrpSpPr/>
        <p:nvPr/>
      </p:nvGrpSpPr>
      <p:grpSpPr>
        <a:xfrm>
          <a:off x="0" y="0"/>
          <a:ext cx="0" cy="0"/>
          <a:chOff x="0" y="0"/>
          <a:chExt cx="0" cy="0"/>
        </a:xfrm>
      </p:grpSpPr>
      <p:sp>
        <p:nvSpPr>
          <p:cNvPr id="132" name="Google Shape;132;p11"/>
          <p:cNvSpPr txBox="1"/>
          <p:nvPr/>
        </p:nvSpPr>
        <p:spPr>
          <a:xfrm>
            <a:off x="650875" y="915987"/>
            <a:ext cx="11701462" cy="15160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24456"/>
              </a:buClr>
              <a:buSzPts val="5600"/>
              <a:buFont typeface="Trebuchet MS"/>
              <a:buNone/>
            </a:pPr>
            <a:r>
              <a:rPr b="0" i="0" lang="en-US" sz="5600" u="none" cap="none" strike="noStrike">
                <a:solidFill>
                  <a:srgbClr val="424456"/>
                </a:solidFill>
                <a:latin typeface="Trebuchet MS"/>
                <a:ea typeface="Trebuchet MS"/>
                <a:cs typeface="Trebuchet MS"/>
                <a:sym typeface="Trebuchet MS"/>
              </a:rPr>
              <a:t>IDE Oficial – Android Studio</a:t>
            </a:r>
            <a:endParaRPr b="0" i="0" sz="1400" u="none" cap="none" strike="noStrike">
              <a:solidFill>
                <a:srgbClr val="000000"/>
              </a:solidFill>
              <a:latin typeface="Arial"/>
              <a:ea typeface="Arial"/>
              <a:cs typeface="Arial"/>
              <a:sym typeface="Arial"/>
            </a:endParaRPr>
          </a:p>
        </p:txBody>
      </p:sp>
      <p:pic>
        <p:nvPicPr>
          <p:cNvPr id="133" name="Google Shape;133;p11"/>
          <p:cNvPicPr preferRelativeResize="0"/>
          <p:nvPr/>
        </p:nvPicPr>
        <p:blipFill rotWithShape="1">
          <a:blip r:embed="rId3">
            <a:alphaModFix/>
          </a:blip>
          <a:srcRect b="0" l="0" r="0" t="0"/>
          <a:stretch/>
        </p:blipFill>
        <p:spPr>
          <a:xfrm>
            <a:off x="152400" y="3428999"/>
            <a:ext cx="12698404" cy="429687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7" name="Shape 137"/>
        <p:cNvGrpSpPr/>
        <p:nvPr/>
      </p:nvGrpSpPr>
      <p:grpSpPr>
        <a:xfrm>
          <a:off x="0" y="0"/>
          <a:ext cx="0" cy="0"/>
          <a:chOff x="0" y="0"/>
          <a:chExt cx="0" cy="0"/>
        </a:xfrm>
      </p:grpSpPr>
      <p:sp>
        <p:nvSpPr>
          <p:cNvPr id="138" name="Google Shape;138;p12"/>
          <p:cNvSpPr txBox="1"/>
          <p:nvPr/>
        </p:nvSpPr>
        <p:spPr>
          <a:xfrm>
            <a:off x="650875" y="915987"/>
            <a:ext cx="11701462" cy="15160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24456"/>
              </a:buClr>
              <a:buSzPts val="5600"/>
              <a:buFont typeface="Trebuchet MS"/>
              <a:buNone/>
            </a:pPr>
            <a:r>
              <a:rPr b="0" i="0" lang="en-US" sz="5600" u="none" cap="none" strike="noStrike">
                <a:solidFill>
                  <a:srgbClr val="424456"/>
                </a:solidFill>
                <a:latin typeface="Trebuchet MS"/>
                <a:ea typeface="Trebuchet MS"/>
                <a:cs typeface="Trebuchet MS"/>
                <a:sym typeface="Trebuchet MS"/>
              </a:rPr>
              <a:t>Tienda de Aplicaciones</a:t>
            </a:r>
            <a:endParaRPr b="0" i="0" sz="1400" u="none" cap="none" strike="noStrike">
              <a:solidFill>
                <a:srgbClr val="000000"/>
              </a:solidFill>
              <a:latin typeface="Arial"/>
              <a:ea typeface="Arial"/>
              <a:cs typeface="Arial"/>
              <a:sym typeface="Arial"/>
            </a:endParaRPr>
          </a:p>
        </p:txBody>
      </p:sp>
      <p:pic>
        <p:nvPicPr>
          <p:cNvPr id="139" name="Google Shape;139;p12"/>
          <p:cNvPicPr preferRelativeResize="0"/>
          <p:nvPr/>
        </p:nvPicPr>
        <p:blipFill rotWithShape="1">
          <a:blip r:embed="rId3">
            <a:alphaModFix/>
          </a:blip>
          <a:srcRect b="0" l="0" r="0" t="0"/>
          <a:stretch/>
        </p:blipFill>
        <p:spPr>
          <a:xfrm>
            <a:off x="152400" y="2584449"/>
            <a:ext cx="12698404" cy="5183528"/>
          </a:xfrm>
          <a:prstGeom prst="rect">
            <a:avLst/>
          </a:prstGeom>
          <a:noFill/>
          <a:ln>
            <a:noFill/>
          </a:ln>
        </p:spPr>
      </p:pic>
      <p:sp>
        <p:nvSpPr>
          <p:cNvPr id="140" name="Google Shape;140;p12"/>
          <p:cNvSpPr txBox="1"/>
          <p:nvPr/>
        </p:nvSpPr>
        <p:spPr>
          <a:xfrm>
            <a:off x="4287150" y="8489675"/>
            <a:ext cx="44289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Georgia"/>
                <a:ea typeface="Georgia"/>
                <a:cs typeface="Georgia"/>
                <a:sym typeface="Georgia"/>
              </a:rPr>
              <a:t>https://play.google.com/store/apps</a:t>
            </a:r>
            <a:endParaRPr b="0" i="0" sz="2000" u="none" cap="none" strike="noStrike">
              <a:solidFill>
                <a:srgbClr val="000000"/>
              </a:solidFill>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4" name="Shape 144"/>
        <p:cNvGrpSpPr/>
        <p:nvPr/>
      </p:nvGrpSpPr>
      <p:grpSpPr>
        <a:xfrm>
          <a:off x="0" y="0"/>
          <a:ext cx="0" cy="0"/>
          <a:chOff x="0" y="0"/>
          <a:chExt cx="0" cy="0"/>
        </a:xfrm>
      </p:grpSpPr>
      <p:pic>
        <p:nvPicPr>
          <p:cNvPr id="145" name="Google Shape;145;p14"/>
          <p:cNvPicPr preferRelativeResize="0"/>
          <p:nvPr/>
        </p:nvPicPr>
        <p:blipFill rotWithShape="1">
          <a:blip r:embed="rId3">
            <a:alphaModFix/>
          </a:blip>
          <a:srcRect b="0" l="0" r="0" t="0"/>
          <a:stretch/>
        </p:blipFill>
        <p:spPr>
          <a:xfrm>
            <a:off x="4571999" y="4372626"/>
            <a:ext cx="8278799" cy="3670479"/>
          </a:xfrm>
          <a:prstGeom prst="rect">
            <a:avLst/>
          </a:prstGeom>
          <a:noFill/>
          <a:ln>
            <a:noFill/>
          </a:ln>
        </p:spPr>
      </p:pic>
      <p:sp>
        <p:nvSpPr>
          <p:cNvPr id="146" name="Google Shape;146;p14"/>
          <p:cNvSpPr txBox="1"/>
          <p:nvPr/>
        </p:nvSpPr>
        <p:spPr>
          <a:xfrm>
            <a:off x="650875" y="915987"/>
            <a:ext cx="11701462" cy="15160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24456"/>
              </a:buClr>
              <a:buSzPts val="5600"/>
              <a:buFont typeface="Trebuchet MS"/>
              <a:buNone/>
            </a:pPr>
            <a:r>
              <a:rPr b="0" i="0" lang="en-US" sz="5600" u="none" cap="none" strike="noStrike">
                <a:solidFill>
                  <a:srgbClr val="424456"/>
                </a:solidFill>
                <a:latin typeface="Trebuchet MS"/>
                <a:ea typeface="Trebuchet MS"/>
                <a:cs typeface="Trebuchet MS"/>
                <a:sym typeface="Trebuchet MS"/>
              </a:rPr>
              <a:t>Google Play Developer Console</a:t>
            </a:r>
            <a:endParaRPr b="0" i="0" sz="1400" u="none" cap="none" strike="noStrike">
              <a:solidFill>
                <a:srgbClr val="000000"/>
              </a:solidFill>
              <a:latin typeface="Arial"/>
              <a:ea typeface="Arial"/>
              <a:cs typeface="Arial"/>
              <a:sym typeface="Arial"/>
            </a:endParaRPr>
          </a:p>
        </p:txBody>
      </p:sp>
      <p:sp>
        <p:nvSpPr>
          <p:cNvPr id="147" name="Google Shape;147;p14"/>
          <p:cNvSpPr txBox="1"/>
          <p:nvPr/>
        </p:nvSpPr>
        <p:spPr>
          <a:xfrm>
            <a:off x="1965325" y="7685087"/>
            <a:ext cx="10675800" cy="1865100"/>
          </a:xfrm>
          <a:prstGeom prst="rect">
            <a:avLst/>
          </a:prstGeom>
          <a:solidFill>
            <a:srgbClr val="438086">
              <a:alpha val="79215"/>
            </a:srgbClr>
          </a:solidFill>
          <a:ln cap="flat" cmpd="sng" w="19075">
            <a:solidFill>
              <a:srgbClr val="2F5C61"/>
            </a:solidFill>
            <a:prstDash val="solid"/>
            <a:miter lim="800000"/>
            <a:headEnd len="sm" w="sm" type="none"/>
            <a:tailEnd len="sm" w="sm" type="none"/>
          </a:ln>
          <a:effectLst>
            <a:outerShdw blurRad="63500" dir="10800000" dist="38160">
              <a:srgbClr val="000000">
                <a:alpha val="40000"/>
              </a:srgbClr>
            </a:outerShdw>
          </a:effectLst>
        </p:spPr>
        <p:txBody>
          <a:bodyPr anchorCtr="0" anchor="t" bIns="511900" lIns="511900" spcFirstLastPara="1" rIns="511900" wrap="square" tIns="511900">
            <a:spAutoFit/>
          </a:bodyPr>
          <a:lstStyle/>
          <a:p>
            <a:pPr indent="0" lvl="0" marL="0" marR="0" rtl="0" algn="l">
              <a:lnSpc>
                <a:spcPct val="100000"/>
              </a:lnSpc>
              <a:spcBef>
                <a:spcPts val="0"/>
              </a:spcBef>
              <a:spcAft>
                <a:spcPts val="0"/>
              </a:spcAft>
              <a:buClr>
                <a:srgbClr val="FFFFFF"/>
              </a:buClr>
              <a:buSzPts val="2700"/>
              <a:buFont typeface="Georgia"/>
              <a:buNone/>
            </a:pPr>
            <a:r>
              <a:rPr b="0" i="0" lang="en-US" sz="2700" u="none" cap="none" strike="noStrike">
                <a:solidFill>
                  <a:srgbClr val="FFFFFF"/>
                </a:solidFill>
                <a:latin typeface="Georgia"/>
                <a:ea typeface="Georgia"/>
                <a:cs typeface="Georgia"/>
                <a:sym typeface="Georgia"/>
              </a:rPr>
              <a:t>Acceso a Google Play Developer Console: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2700"/>
              <a:buFont typeface="Georgia"/>
              <a:buNone/>
            </a:pPr>
            <a:r>
              <a:rPr b="0" i="0" lang="en-US" sz="2700" u="none" cap="none" strike="noStrike">
                <a:solidFill>
                  <a:srgbClr val="FFFFFF"/>
                </a:solidFill>
                <a:latin typeface="Georgia"/>
                <a:ea typeface="Georgia"/>
                <a:cs typeface="Georgia"/>
                <a:sym typeface="Georgia"/>
              </a:rPr>
              <a:t>https://play.google.com/console/u/0/developers</a:t>
            </a:r>
            <a:endParaRPr b="0" i="0" sz="1400" u="none" cap="none" strike="noStrike">
              <a:solidFill>
                <a:srgbClr val="000000"/>
              </a:solidFill>
              <a:latin typeface="Arial"/>
              <a:ea typeface="Arial"/>
              <a:cs typeface="Arial"/>
              <a:sym typeface="Arial"/>
            </a:endParaRPr>
          </a:p>
        </p:txBody>
      </p:sp>
      <p:pic>
        <p:nvPicPr>
          <p:cNvPr id="148" name="Google Shape;148;p14"/>
          <p:cNvPicPr preferRelativeResize="0"/>
          <p:nvPr/>
        </p:nvPicPr>
        <p:blipFill rotWithShape="1">
          <a:blip r:embed="rId4">
            <a:alphaModFix/>
          </a:blip>
          <a:srcRect b="0" l="0" r="0" t="0"/>
          <a:stretch/>
        </p:blipFill>
        <p:spPr>
          <a:xfrm>
            <a:off x="0" y="2432050"/>
            <a:ext cx="4685124" cy="3229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500"/>
                                        <p:tgtEl>
                                          <p:spTgt spid="1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2" name="Shape 152"/>
        <p:cNvGrpSpPr/>
        <p:nvPr/>
      </p:nvGrpSpPr>
      <p:grpSpPr>
        <a:xfrm>
          <a:off x="0" y="0"/>
          <a:ext cx="0" cy="0"/>
          <a:chOff x="0" y="0"/>
          <a:chExt cx="0" cy="0"/>
        </a:xfrm>
      </p:grpSpPr>
      <p:sp>
        <p:nvSpPr>
          <p:cNvPr id="153" name="Google Shape;153;p15"/>
          <p:cNvSpPr txBox="1"/>
          <p:nvPr/>
        </p:nvSpPr>
        <p:spPr>
          <a:xfrm>
            <a:off x="650875" y="915987"/>
            <a:ext cx="11701462" cy="15160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24456"/>
              </a:buClr>
              <a:buSzPts val="5600"/>
              <a:buFont typeface="Trebuchet MS"/>
              <a:buNone/>
            </a:pPr>
            <a:r>
              <a:rPr b="0" i="0" lang="en-US" sz="5600" u="none" cap="none" strike="noStrike">
                <a:solidFill>
                  <a:srgbClr val="424456"/>
                </a:solidFill>
                <a:latin typeface="Trebuchet MS"/>
                <a:ea typeface="Trebuchet MS"/>
                <a:cs typeface="Trebuchet MS"/>
                <a:sym typeface="Trebuchet MS"/>
              </a:rPr>
              <a:t>Publicación de Aplicaciones</a:t>
            </a:r>
            <a:endParaRPr b="0" i="0" sz="1400" u="none" cap="none" strike="noStrike">
              <a:solidFill>
                <a:srgbClr val="000000"/>
              </a:solidFill>
              <a:latin typeface="Arial"/>
              <a:ea typeface="Arial"/>
              <a:cs typeface="Arial"/>
              <a:sym typeface="Arial"/>
            </a:endParaRPr>
          </a:p>
        </p:txBody>
      </p:sp>
      <p:pic>
        <p:nvPicPr>
          <p:cNvPr id="154" name="Google Shape;154;p15"/>
          <p:cNvPicPr preferRelativeResize="0"/>
          <p:nvPr/>
        </p:nvPicPr>
        <p:blipFill rotWithShape="1">
          <a:blip r:embed="rId3">
            <a:alphaModFix/>
          </a:blip>
          <a:srcRect b="0" l="0" r="0" t="0"/>
          <a:stretch/>
        </p:blipFill>
        <p:spPr>
          <a:xfrm>
            <a:off x="2987163" y="2584449"/>
            <a:ext cx="7028879" cy="70151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8" name="Shape 158"/>
        <p:cNvGrpSpPr/>
        <p:nvPr/>
      </p:nvGrpSpPr>
      <p:grpSpPr>
        <a:xfrm>
          <a:off x="0" y="0"/>
          <a:ext cx="0" cy="0"/>
          <a:chOff x="0" y="0"/>
          <a:chExt cx="0" cy="0"/>
        </a:xfrm>
      </p:grpSpPr>
      <p:pic>
        <p:nvPicPr>
          <p:cNvPr id="159" name="Google Shape;159;p17"/>
          <p:cNvPicPr preferRelativeResize="0"/>
          <p:nvPr/>
        </p:nvPicPr>
        <p:blipFill rotWithShape="1">
          <a:blip r:embed="rId3">
            <a:alphaModFix/>
          </a:blip>
          <a:srcRect b="0" l="0" r="0" t="0"/>
          <a:stretch/>
        </p:blipFill>
        <p:spPr>
          <a:xfrm>
            <a:off x="152400" y="2584451"/>
            <a:ext cx="12541251" cy="6386972"/>
          </a:xfrm>
          <a:prstGeom prst="rect">
            <a:avLst/>
          </a:prstGeom>
          <a:noFill/>
          <a:ln>
            <a:noFill/>
          </a:ln>
        </p:spPr>
      </p:pic>
      <p:sp>
        <p:nvSpPr>
          <p:cNvPr id="160" name="Google Shape;160;p17"/>
          <p:cNvSpPr txBox="1"/>
          <p:nvPr/>
        </p:nvSpPr>
        <p:spPr>
          <a:xfrm>
            <a:off x="650875" y="915987"/>
            <a:ext cx="11701462" cy="15160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24456"/>
              </a:buClr>
              <a:buSzPts val="5600"/>
              <a:buFont typeface="Trebuchet MS"/>
              <a:buNone/>
            </a:pPr>
            <a:r>
              <a:rPr b="0" i="0" lang="en-US" sz="5600" u="none" cap="none" strike="noStrike">
                <a:solidFill>
                  <a:srgbClr val="424456"/>
                </a:solidFill>
                <a:latin typeface="Trebuchet MS"/>
                <a:ea typeface="Trebuchet MS"/>
                <a:cs typeface="Trebuchet MS"/>
                <a:sym typeface="Trebuchet MS"/>
              </a:rPr>
              <a:t>Publicación de Aplicaciones</a:t>
            </a:r>
            <a:endParaRPr b="0" i="0" sz="1400" u="none" cap="none" strike="noStrike">
              <a:solidFill>
                <a:srgbClr val="000000"/>
              </a:solidFill>
              <a:latin typeface="Arial"/>
              <a:ea typeface="Arial"/>
              <a:cs typeface="Arial"/>
              <a:sym typeface="Arial"/>
            </a:endParaRPr>
          </a:p>
        </p:txBody>
      </p:sp>
      <p:sp>
        <p:nvSpPr>
          <p:cNvPr id="161" name="Google Shape;161;p17"/>
          <p:cNvSpPr/>
          <p:nvPr/>
        </p:nvSpPr>
        <p:spPr>
          <a:xfrm>
            <a:off x="5472075" y="4663725"/>
            <a:ext cx="5550300" cy="436800"/>
          </a:xfrm>
          <a:prstGeom prst="rect">
            <a:avLst/>
          </a:prstGeom>
          <a:solidFill>
            <a:srgbClr val="438086">
              <a:alpha val="29411"/>
            </a:srgbClr>
          </a:solidFill>
          <a:ln cap="flat" cmpd="sng" w="19075">
            <a:solidFill>
              <a:srgbClr val="43808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300"/>
              <a:buFont typeface="Arial"/>
              <a:buNone/>
            </a:pPr>
            <a:r>
              <a:t/>
            </a:r>
            <a:endParaRPr b="0" i="0" sz="4300" u="none" cap="none" strike="noStrike">
              <a:solidFill>
                <a:srgbClr val="FFFFFF"/>
              </a:solidFill>
              <a:latin typeface="Gill Sans"/>
              <a:ea typeface="Gill Sans"/>
              <a:cs typeface="Gill Sans"/>
              <a:sym typeface="Gill Sans"/>
            </a:endParaRPr>
          </a:p>
        </p:txBody>
      </p:sp>
      <p:sp>
        <p:nvSpPr>
          <p:cNvPr id="162" name="Google Shape;162;p17"/>
          <p:cNvSpPr/>
          <p:nvPr/>
        </p:nvSpPr>
        <p:spPr>
          <a:xfrm>
            <a:off x="5472075" y="5557825"/>
            <a:ext cx="5550300" cy="330600"/>
          </a:xfrm>
          <a:prstGeom prst="rect">
            <a:avLst/>
          </a:prstGeom>
          <a:solidFill>
            <a:srgbClr val="438086">
              <a:alpha val="29411"/>
            </a:srgbClr>
          </a:solidFill>
          <a:ln cap="flat" cmpd="sng" w="19075">
            <a:solidFill>
              <a:srgbClr val="43808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300"/>
              <a:buFont typeface="Arial"/>
              <a:buNone/>
            </a:pPr>
            <a:r>
              <a:t/>
            </a:r>
            <a:endParaRPr b="0" i="0" sz="4300" u="none" cap="none" strike="noStrike">
              <a:solidFill>
                <a:srgbClr val="FFFFFF"/>
              </a:solidFill>
              <a:latin typeface="Gill Sans"/>
              <a:ea typeface="Gill Sans"/>
              <a:cs typeface="Gill Sans"/>
              <a:sym typeface="Gill Sans"/>
            </a:endParaRPr>
          </a:p>
        </p:txBody>
      </p:sp>
      <p:sp>
        <p:nvSpPr>
          <p:cNvPr id="163" name="Google Shape;163;p17"/>
          <p:cNvSpPr/>
          <p:nvPr/>
        </p:nvSpPr>
        <p:spPr>
          <a:xfrm>
            <a:off x="5472075" y="6167400"/>
            <a:ext cx="5550300" cy="2072700"/>
          </a:xfrm>
          <a:prstGeom prst="rect">
            <a:avLst/>
          </a:prstGeom>
          <a:solidFill>
            <a:srgbClr val="438086">
              <a:alpha val="29411"/>
            </a:srgbClr>
          </a:solidFill>
          <a:ln cap="flat" cmpd="sng" w="19075">
            <a:solidFill>
              <a:srgbClr val="43808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300"/>
              <a:buFont typeface="Arial"/>
              <a:buNone/>
            </a:pPr>
            <a:r>
              <a:t/>
            </a:r>
            <a:endParaRPr b="0" i="0" sz="4300" u="none" cap="none" strike="noStrike">
              <a:solidFill>
                <a:srgbClr val="FFFFFF"/>
              </a:solidFill>
              <a:latin typeface="Gill Sans"/>
              <a:ea typeface="Gill Sans"/>
              <a:cs typeface="Gill Sans"/>
              <a:sym typeface="Gill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500"/>
                                        <p:tgtEl>
                                          <p:spTgt spid="1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500"/>
                                        <p:tgtEl>
                                          <p:spTgt spid="1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500"/>
                                        <p:tgtEl>
                                          <p:spTgt spid="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7" name="Shape 167"/>
        <p:cNvGrpSpPr/>
        <p:nvPr/>
      </p:nvGrpSpPr>
      <p:grpSpPr>
        <a:xfrm>
          <a:off x="0" y="0"/>
          <a:ext cx="0" cy="0"/>
          <a:chOff x="0" y="0"/>
          <a:chExt cx="0" cy="0"/>
        </a:xfrm>
      </p:grpSpPr>
      <p:sp>
        <p:nvSpPr>
          <p:cNvPr id="168" name="Google Shape;168;p18"/>
          <p:cNvSpPr txBox="1"/>
          <p:nvPr/>
        </p:nvSpPr>
        <p:spPr>
          <a:xfrm>
            <a:off x="650875" y="915987"/>
            <a:ext cx="11701462" cy="15160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24456"/>
              </a:buClr>
              <a:buSzPts val="5600"/>
              <a:buFont typeface="Trebuchet MS"/>
              <a:buNone/>
            </a:pPr>
            <a:r>
              <a:rPr b="0" i="0" lang="en-US" sz="5600" u="none" cap="none" strike="noStrike">
                <a:solidFill>
                  <a:srgbClr val="424456"/>
                </a:solidFill>
                <a:latin typeface="Trebuchet MS"/>
                <a:ea typeface="Trebuchet MS"/>
                <a:cs typeface="Trebuchet MS"/>
                <a:sym typeface="Trebuchet MS"/>
              </a:rPr>
              <a:t>Publicación de Aplicaciones</a:t>
            </a:r>
            <a:endParaRPr b="0" i="0" sz="1400" u="none" cap="none" strike="noStrike">
              <a:solidFill>
                <a:srgbClr val="000000"/>
              </a:solidFill>
              <a:latin typeface="Arial"/>
              <a:ea typeface="Arial"/>
              <a:cs typeface="Arial"/>
              <a:sym typeface="Arial"/>
            </a:endParaRPr>
          </a:p>
        </p:txBody>
      </p:sp>
      <p:pic>
        <p:nvPicPr>
          <p:cNvPr id="169" name="Google Shape;169;p18"/>
          <p:cNvPicPr preferRelativeResize="0"/>
          <p:nvPr/>
        </p:nvPicPr>
        <p:blipFill rotWithShape="1">
          <a:blip r:embed="rId3">
            <a:alphaModFix/>
          </a:blip>
          <a:srcRect b="0" l="0" r="0" t="0"/>
          <a:stretch/>
        </p:blipFill>
        <p:spPr>
          <a:xfrm>
            <a:off x="152400" y="2584449"/>
            <a:ext cx="12698400" cy="6362455"/>
          </a:xfrm>
          <a:prstGeom prst="rect">
            <a:avLst/>
          </a:prstGeom>
          <a:noFill/>
          <a:ln>
            <a:noFill/>
          </a:ln>
        </p:spPr>
      </p:pic>
      <p:pic>
        <p:nvPicPr>
          <p:cNvPr id="170" name="Google Shape;170;p18"/>
          <p:cNvPicPr preferRelativeResize="0"/>
          <p:nvPr/>
        </p:nvPicPr>
        <p:blipFill rotWithShape="1">
          <a:blip r:embed="rId4">
            <a:alphaModFix/>
          </a:blip>
          <a:srcRect b="0" l="0" r="0" t="0"/>
          <a:stretch/>
        </p:blipFill>
        <p:spPr>
          <a:xfrm>
            <a:off x="4101175" y="2737595"/>
            <a:ext cx="7992449" cy="1661150"/>
          </a:xfrm>
          <a:prstGeom prst="rect">
            <a:avLst/>
          </a:prstGeom>
          <a:noFill/>
          <a:ln>
            <a:noFill/>
          </a:ln>
        </p:spPr>
      </p:pic>
      <p:sp>
        <p:nvSpPr>
          <p:cNvPr id="171" name="Google Shape;171;p18"/>
          <p:cNvSpPr/>
          <p:nvPr/>
        </p:nvSpPr>
        <p:spPr>
          <a:xfrm>
            <a:off x="4213475" y="4704300"/>
            <a:ext cx="7992300" cy="3743700"/>
          </a:xfrm>
          <a:prstGeom prst="rect">
            <a:avLst/>
          </a:prstGeom>
          <a:solidFill>
            <a:srgbClr val="438086">
              <a:alpha val="29411"/>
            </a:srgbClr>
          </a:solidFill>
          <a:ln cap="flat" cmpd="sng" w="19075">
            <a:solidFill>
              <a:srgbClr val="43808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300"/>
              <a:buFont typeface="Arial"/>
              <a:buNone/>
            </a:pPr>
            <a:r>
              <a:t/>
            </a:r>
            <a:endParaRPr b="0" i="0" sz="4300" u="none" cap="none" strike="noStrike">
              <a:solidFill>
                <a:srgbClr val="FFFFFF"/>
              </a:solidFill>
              <a:latin typeface="Gill Sans"/>
              <a:ea typeface="Gill Sans"/>
              <a:cs typeface="Gill Sans"/>
              <a:sym typeface="Gill Sans"/>
            </a:endParaRPr>
          </a:p>
        </p:txBody>
      </p:sp>
      <p:sp>
        <p:nvSpPr>
          <p:cNvPr id="172" name="Google Shape;172;p18"/>
          <p:cNvSpPr/>
          <p:nvPr/>
        </p:nvSpPr>
        <p:spPr>
          <a:xfrm>
            <a:off x="10128275" y="2521800"/>
            <a:ext cx="2077500" cy="1814400"/>
          </a:xfrm>
          <a:prstGeom prst="rect">
            <a:avLst/>
          </a:prstGeom>
          <a:solidFill>
            <a:srgbClr val="438086">
              <a:alpha val="29411"/>
            </a:srgbClr>
          </a:solidFill>
          <a:ln cap="flat" cmpd="sng" w="19075">
            <a:solidFill>
              <a:srgbClr val="43808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300"/>
              <a:buFont typeface="Arial"/>
              <a:buNone/>
            </a:pPr>
            <a:r>
              <a:t/>
            </a:r>
            <a:endParaRPr b="0" i="0" sz="4300" u="none" cap="none" strike="noStrike">
              <a:solidFill>
                <a:srgbClr val="FFFFFF"/>
              </a:solidFill>
              <a:latin typeface="Gill Sans"/>
              <a:ea typeface="Gill Sans"/>
              <a:cs typeface="Gill Sans"/>
              <a:sym typeface="Gill Sans"/>
            </a:endParaRPr>
          </a:p>
        </p:txBody>
      </p:sp>
      <p:sp>
        <p:nvSpPr>
          <p:cNvPr id="173" name="Google Shape;173;p18"/>
          <p:cNvSpPr/>
          <p:nvPr/>
        </p:nvSpPr>
        <p:spPr>
          <a:xfrm>
            <a:off x="8967825" y="3019750"/>
            <a:ext cx="786300" cy="1516200"/>
          </a:xfrm>
          <a:prstGeom prst="bentArrow">
            <a:avLst>
              <a:gd fmla="val 25000" name="adj1"/>
              <a:gd fmla="val 25000" name="adj2"/>
              <a:gd fmla="val 25000" name="adj3"/>
              <a:gd fmla="val 43750" name="adj4"/>
            </a:avLst>
          </a:prstGeom>
          <a:solidFill>
            <a:srgbClr val="727CA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par>
                                <p:cTn fill="hold" nodeType="with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par>
                                <p:cTn fill="hold" nodeType="with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7" name="Shape 177"/>
        <p:cNvGrpSpPr/>
        <p:nvPr/>
      </p:nvGrpSpPr>
      <p:grpSpPr>
        <a:xfrm>
          <a:off x="0" y="0"/>
          <a:ext cx="0" cy="0"/>
          <a:chOff x="0" y="0"/>
          <a:chExt cx="0" cy="0"/>
        </a:xfrm>
      </p:grpSpPr>
      <p:sp>
        <p:nvSpPr>
          <p:cNvPr id="178" name="Google Shape;178;g215f76b86af_0_25"/>
          <p:cNvSpPr txBox="1"/>
          <p:nvPr/>
        </p:nvSpPr>
        <p:spPr>
          <a:xfrm>
            <a:off x="650875" y="915987"/>
            <a:ext cx="11701500" cy="1516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24456"/>
              </a:buClr>
              <a:buSzPts val="5600"/>
              <a:buFont typeface="Trebuchet MS"/>
              <a:buNone/>
            </a:pPr>
            <a:r>
              <a:rPr b="0" i="0" lang="en-US" sz="5600" u="none" cap="none" strike="noStrike">
                <a:solidFill>
                  <a:srgbClr val="424456"/>
                </a:solidFill>
                <a:latin typeface="Trebuchet MS"/>
                <a:ea typeface="Trebuchet MS"/>
                <a:cs typeface="Trebuchet MS"/>
                <a:sym typeface="Trebuchet MS"/>
              </a:rPr>
              <a:t>Publicación de Aplicaciones</a:t>
            </a:r>
            <a:endParaRPr b="0" i="0" sz="1400" u="none" cap="none" strike="noStrike">
              <a:solidFill>
                <a:srgbClr val="000000"/>
              </a:solidFill>
              <a:latin typeface="Arial"/>
              <a:ea typeface="Arial"/>
              <a:cs typeface="Arial"/>
              <a:sym typeface="Arial"/>
            </a:endParaRPr>
          </a:p>
        </p:txBody>
      </p:sp>
      <p:pic>
        <p:nvPicPr>
          <p:cNvPr id="179" name="Google Shape;179;g215f76b86af_0_25"/>
          <p:cNvPicPr preferRelativeResize="0"/>
          <p:nvPr/>
        </p:nvPicPr>
        <p:blipFill rotWithShape="1">
          <a:blip r:embed="rId3">
            <a:alphaModFix/>
          </a:blip>
          <a:srcRect b="0" l="0" r="0" t="0"/>
          <a:stretch/>
        </p:blipFill>
        <p:spPr>
          <a:xfrm>
            <a:off x="152400" y="2584587"/>
            <a:ext cx="12698404" cy="5815968"/>
          </a:xfrm>
          <a:prstGeom prst="rect">
            <a:avLst/>
          </a:prstGeom>
          <a:noFill/>
          <a:ln>
            <a:noFill/>
          </a:ln>
        </p:spPr>
      </p:pic>
      <p:sp>
        <p:nvSpPr>
          <p:cNvPr id="180" name="Google Shape;180;g215f76b86af_0_25"/>
          <p:cNvSpPr/>
          <p:nvPr/>
        </p:nvSpPr>
        <p:spPr>
          <a:xfrm>
            <a:off x="3857850" y="2584575"/>
            <a:ext cx="7487100" cy="3673200"/>
          </a:xfrm>
          <a:prstGeom prst="rect">
            <a:avLst/>
          </a:prstGeom>
          <a:solidFill>
            <a:srgbClr val="438086">
              <a:alpha val="29411"/>
            </a:srgbClr>
          </a:solidFill>
          <a:ln cap="flat" cmpd="sng" w="19075">
            <a:solidFill>
              <a:srgbClr val="43808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300"/>
              <a:buFont typeface="Arial"/>
              <a:buNone/>
            </a:pPr>
            <a:r>
              <a:t/>
            </a:r>
            <a:endParaRPr b="0" i="0" sz="4300" u="none" cap="none" strike="noStrike">
              <a:solidFill>
                <a:srgbClr val="FFFFFF"/>
              </a:solidFill>
              <a:latin typeface="Gill Sans"/>
              <a:ea typeface="Gill Sans"/>
              <a:cs typeface="Gill Sans"/>
              <a:sym typeface="Gill Sans"/>
            </a:endParaRPr>
          </a:p>
        </p:txBody>
      </p:sp>
      <p:pic>
        <p:nvPicPr>
          <p:cNvPr id="181" name="Google Shape;181;g215f76b86af_0_25"/>
          <p:cNvPicPr preferRelativeResize="0"/>
          <p:nvPr/>
        </p:nvPicPr>
        <p:blipFill rotWithShape="1">
          <a:blip r:embed="rId4">
            <a:alphaModFix/>
          </a:blip>
          <a:srcRect b="0" l="0" r="0" t="0"/>
          <a:stretch/>
        </p:blipFill>
        <p:spPr>
          <a:xfrm>
            <a:off x="8305525" y="1642775"/>
            <a:ext cx="4457700" cy="3352800"/>
          </a:xfrm>
          <a:prstGeom prst="rect">
            <a:avLst/>
          </a:prstGeom>
          <a:noFill/>
          <a:ln>
            <a:noFill/>
          </a:ln>
        </p:spPr>
      </p:pic>
      <p:sp>
        <p:nvSpPr>
          <p:cNvPr id="182" name="Google Shape;182;g215f76b86af_0_25"/>
          <p:cNvSpPr/>
          <p:nvPr/>
        </p:nvSpPr>
        <p:spPr>
          <a:xfrm>
            <a:off x="8511475" y="1819800"/>
            <a:ext cx="4333800" cy="2266800"/>
          </a:xfrm>
          <a:prstGeom prst="rect">
            <a:avLst/>
          </a:prstGeom>
          <a:solidFill>
            <a:srgbClr val="438086">
              <a:alpha val="29411"/>
            </a:srgbClr>
          </a:solidFill>
          <a:ln cap="flat" cmpd="sng" w="19075">
            <a:solidFill>
              <a:srgbClr val="43808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300"/>
              <a:buFont typeface="Arial"/>
              <a:buNone/>
            </a:pPr>
            <a:r>
              <a:t/>
            </a:r>
            <a:endParaRPr b="0" i="0" sz="4300" u="none" cap="none" strike="noStrike">
              <a:solidFill>
                <a:srgbClr val="FFFFFF"/>
              </a:solidFill>
              <a:latin typeface="Gill Sans"/>
              <a:ea typeface="Gill Sans"/>
              <a:cs typeface="Gill Sans"/>
              <a:sym typeface="Gill Sans"/>
            </a:endParaRPr>
          </a:p>
        </p:txBody>
      </p:sp>
      <p:sp>
        <p:nvSpPr>
          <p:cNvPr id="183" name="Google Shape;183;g215f76b86af_0_25"/>
          <p:cNvSpPr/>
          <p:nvPr/>
        </p:nvSpPr>
        <p:spPr>
          <a:xfrm>
            <a:off x="3857850" y="6913000"/>
            <a:ext cx="7487100" cy="598500"/>
          </a:xfrm>
          <a:prstGeom prst="rect">
            <a:avLst/>
          </a:prstGeom>
          <a:solidFill>
            <a:srgbClr val="438086">
              <a:alpha val="29411"/>
            </a:srgbClr>
          </a:solidFill>
          <a:ln cap="flat" cmpd="sng" w="19075">
            <a:solidFill>
              <a:srgbClr val="43808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300"/>
              <a:buFont typeface="Arial"/>
              <a:buNone/>
            </a:pPr>
            <a:r>
              <a:t/>
            </a:r>
            <a:endParaRPr b="0" i="0" sz="4300" u="none" cap="none" strike="noStrike">
              <a:solidFill>
                <a:srgbClr val="FFFFFF"/>
              </a:solidFill>
              <a:latin typeface="Gill Sans"/>
              <a:ea typeface="Gill Sans"/>
              <a:cs typeface="Gill Sans"/>
              <a:sym typeface="Gill Sans"/>
            </a:endParaRPr>
          </a:p>
        </p:txBody>
      </p:sp>
      <p:pic>
        <p:nvPicPr>
          <p:cNvPr id="184" name="Google Shape;184;g215f76b86af_0_25"/>
          <p:cNvPicPr preferRelativeResize="0"/>
          <p:nvPr/>
        </p:nvPicPr>
        <p:blipFill rotWithShape="1">
          <a:blip r:embed="rId5">
            <a:alphaModFix/>
          </a:blip>
          <a:srcRect b="0" l="0" r="0" t="0"/>
          <a:stretch/>
        </p:blipFill>
        <p:spPr>
          <a:xfrm>
            <a:off x="8367425" y="5806425"/>
            <a:ext cx="4333875" cy="3448050"/>
          </a:xfrm>
          <a:prstGeom prst="rect">
            <a:avLst/>
          </a:prstGeom>
          <a:noFill/>
          <a:ln>
            <a:noFill/>
          </a:ln>
        </p:spPr>
      </p:pic>
      <p:sp>
        <p:nvSpPr>
          <p:cNvPr id="185" name="Google Shape;185;g215f76b86af_0_25"/>
          <p:cNvSpPr/>
          <p:nvPr/>
        </p:nvSpPr>
        <p:spPr>
          <a:xfrm>
            <a:off x="8511475" y="5996550"/>
            <a:ext cx="4333800" cy="2266800"/>
          </a:xfrm>
          <a:prstGeom prst="rect">
            <a:avLst/>
          </a:prstGeom>
          <a:solidFill>
            <a:srgbClr val="438086">
              <a:alpha val="29411"/>
            </a:srgbClr>
          </a:solidFill>
          <a:ln cap="flat" cmpd="sng" w="19075">
            <a:solidFill>
              <a:srgbClr val="43808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300"/>
              <a:buFont typeface="Arial"/>
              <a:buNone/>
            </a:pPr>
            <a:r>
              <a:t/>
            </a:r>
            <a:endParaRPr b="0" i="0" sz="4300" u="none" cap="none" strike="noStrike">
              <a:solidFill>
                <a:srgbClr val="FFFFFF"/>
              </a:solidFill>
              <a:latin typeface="Gill Sans"/>
              <a:ea typeface="Gill Sans"/>
              <a:cs typeface="Gill Sans"/>
              <a:sym typeface="Gill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par>
                                <p:cTn fill="hold" nodeType="with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par>
                                <p:cTn fill="hold" nodeType="with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9" name="Shape 189"/>
        <p:cNvGrpSpPr/>
        <p:nvPr/>
      </p:nvGrpSpPr>
      <p:grpSpPr>
        <a:xfrm>
          <a:off x="0" y="0"/>
          <a:ext cx="0" cy="0"/>
          <a:chOff x="0" y="0"/>
          <a:chExt cx="0" cy="0"/>
        </a:xfrm>
      </p:grpSpPr>
      <p:sp>
        <p:nvSpPr>
          <p:cNvPr id="190" name="Google Shape;190;g215f76b86af_0_31"/>
          <p:cNvSpPr txBox="1"/>
          <p:nvPr/>
        </p:nvSpPr>
        <p:spPr>
          <a:xfrm>
            <a:off x="650875" y="915987"/>
            <a:ext cx="11701500" cy="1516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24456"/>
              </a:buClr>
              <a:buSzPts val="5600"/>
              <a:buFont typeface="Trebuchet MS"/>
              <a:buNone/>
            </a:pPr>
            <a:r>
              <a:rPr b="0" i="0" lang="en-US" sz="5600" u="none" cap="none" strike="noStrike">
                <a:solidFill>
                  <a:srgbClr val="424456"/>
                </a:solidFill>
                <a:latin typeface="Trebuchet MS"/>
                <a:ea typeface="Trebuchet MS"/>
                <a:cs typeface="Trebuchet MS"/>
                <a:sym typeface="Trebuchet MS"/>
              </a:rPr>
              <a:t>Publicación de Aplicaciones</a:t>
            </a:r>
            <a:endParaRPr b="0" i="0" sz="1400" u="none" cap="none" strike="noStrike">
              <a:solidFill>
                <a:srgbClr val="000000"/>
              </a:solidFill>
              <a:latin typeface="Arial"/>
              <a:ea typeface="Arial"/>
              <a:cs typeface="Arial"/>
              <a:sym typeface="Arial"/>
            </a:endParaRPr>
          </a:p>
        </p:txBody>
      </p:sp>
      <p:pic>
        <p:nvPicPr>
          <p:cNvPr id="191" name="Google Shape;191;g215f76b86af_0_31"/>
          <p:cNvPicPr preferRelativeResize="0"/>
          <p:nvPr/>
        </p:nvPicPr>
        <p:blipFill rotWithShape="1">
          <a:blip r:embed="rId3">
            <a:alphaModFix/>
          </a:blip>
          <a:srcRect b="0" l="0" r="0" t="0"/>
          <a:stretch/>
        </p:blipFill>
        <p:spPr>
          <a:xfrm>
            <a:off x="152400" y="2584587"/>
            <a:ext cx="12698404" cy="6591017"/>
          </a:xfrm>
          <a:prstGeom prst="rect">
            <a:avLst/>
          </a:prstGeom>
          <a:noFill/>
          <a:ln>
            <a:noFill/>
          </a:ln>
        </p:spPr>
      </p:pic>
      <p:sp>
        <p:nvSpPr>
          <p:cNvPr id="192" name="Google Shape;192;g215f76b86af_0_31"/>
          <p:cNvSpPr/>
          <p:nvPr/>
        </p:nvSpPr>
        <p:spPr>
          <a:xfrm>
            <a:off x="3520925" y="3202250"/>
            <a:ext cx="7112700" cy="3467100"/>
          </a:xfrm>
          <a:prstGeom prst="rect">
            <a:avLst/>
          </a:prstGeom>
          <a:solidFill>
            <a:srgbClr val="438086">
              <a:alpha val="29411"/>
            </a:srgbClr>
          </a:solidFill>
          <a:ln cap="flat" cmpd="sng" w="19075">
            <a:solidFill>
              <a:srgbClr val="43808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300"/>
              <a:buFont typeface="Arial"/>
              <a:buNone/>
            </a:pPr>
            <a:r>
              <a:t/>
            </a:r>
            <a:endParaRPr b="0" i="0" sz="4300" u="none" cap="none" strike="noStrike">
              <a:solidFill>
                <a:srgbClr val="FFFFFF"/>
              </a:solidFill>
              <a:latin typeface="Gill Sans"/>
              <a:ea typeface="Gill Sans"/>
              <a:cs typeface="Gill Sans"/>
              <a:sym typeface="Gill Sans"/>
            </a:endParaRPr>
          </a:p>
        </p:txBody>
      </p:sp>
      <p:pic>
        <p:nvPicPr>
          <p:cNvPr id="193" name="Google Shape;193;g215f76b86af_0_31"/>
          <p:cNvPicPr preferRelativeResize="0"/>
          <p:nvPr/>
        </p:nvPicPr>
        <p:blipFill rotWithShape="1">
          <a:blip r:embed="rId4">
            <a:alphaModFix/>
          </a:blip>
          <a:srcRect b="0" l="0" r="0" t="0"/>
          <a:stretch/>
        </p:blipFill>
        <p:spPr>
          <a:xfrm>
            <a:off x="4116363" y="5708500"/>
            <a:ext cx="8886825" cy="3467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7" name="Shape 197"/>
        <p:cNvGrpSpPr/>
        <p:nvPr/>
      </p:nvGrpSpPr>
      <p:grpSpPr>
        <a:xfrm>
          <a:off x="0" y="0"/>
          <a:ext cx="0" cy="0"/>
          <a:chOff x="0" y="0"/>
          <a:chExt cx="0" cy="0"/>
        </a:xfrm>
      </p:grpSpPr>
      <p:sp>
        <p:nvSpPr>
          <p:cNvPr id="198" name="Google Shape;198;g215f76b86af_0_77"/>
          <p:cNvSpPr txBox="1"/>
          <p:nvPr/>
        </p:nvSpPr>
        <p:spPr>
          <a:xfrm>
            <a:off x="650875" y="915987"/>
            <a:ext cx="11701500" cy="1516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24456"/>
              </a:buClr>
              <a:buSzPts val="5600"/>
              <a:buFont typeface="Trebuchet MS"/>
              <a:buNone/>
            </a:pPr>
            <a:r>
              <a:rPr b="0" i="0" lang="en-US" sz="5600" u="none" cap="none" strike="noStrike">
                <a:solidFill>
                  <a:srgbClr val="424456"/>
                </a:solidFill>
                <a:latin typeface="Trebuchet MS"/>
                <a:ea typeface="Trebuchet MS"/>
                <a:cs typeface="Trebuchet MS"/>
                <a:sym typeface="Trebuchet MS"/>
              </a:rPr>
              <a:t>Publicación de Aplicaciones</a:t>
            </a:r>
            <a:endParaRPr b="0" i="0" sz="1400" u="none" cap="none" strike="noStrike">
              <a:solidFill>
                <a:srgbClr val="000000"/>
              </a:solidFill>
              <a:latin typeface="Arial"/>
              <a:ea typeface="Arial"/>
              <a:cs typeface="Arial"/>
              <a:sym typeface="Arial"/>
            </a:endParaRPr>
          </a:p>
        </p:txBody>
      </p:sp>
      <p:pic>
        <p:nvPicPr>
          <p:cNvPr id="199" name="Google Shape;199;g215f76b86af_0_77"/>
          <p:cNvPicPr preferRelativeResize="0"/>
          <p:nvPr/>
        </p:nvPicPr>
        <p:blipFill rotWithShape="1">
          <a:blip r:embed="rId3">
            <a:alphaModFix/>
          </a:blip>
          <a:srcRect b="0" l="0" r="0" t="0"/>
          <a:stretch/>
        </p:blipFill>
        <p:spPr>
          <a:xfrm>
            <a:off x="0" y="2622025"/>
            <a:ext cx="13003197" cy="5682577"/>
          </a:xfrm>
          <a:prstGeom prst="rect">
            <a:avLst/>
          </a:prstGeom>
          <a:noFill/>
          <a:ln>
            <a:noFill/>
          </a:ln>
        </p:spPr>
      </p:pic>
      <p:pic>
        <p:nvPicPr>
          <p:cNvPr id="200" name="Google Shape;200;g215f76b86af_0_77"/>
          <p:cNvPicPr preferRelativeResize="0"/>
          <p:nvPr/>
        </p:nvPicPr>
        <p:blipFill rotWithShape="1">
          <a:blip r:embed="rId4">
            <a:alphaModFix/>
          </a:blip>
          <a:srcRect b="0" l="0" r="0" t="0"/>
          <a:stretch/>
        </p:blipFill>
        <p:spPr>
          <a:xfrm>
            <a:off x="7817500" y="2432175"/>
            <a:ext cx="4534875" cy="6526550"/>
          </a:xfrm>
          <a:prstGeom prst="rect">
            <a:avLst/>
          </a:prstGeom>
          <a:noFill/>
          <a:ln>
            <a:noFill/>
          </a:ln>
        </p:spPr>
      </p:pic>
      <p:sp>
        <p:nvSpPr>
          <p:cNvPr id="201" name="Google Shape;201;g215f76b86af_0_77"/>
          <p:cNvSpPr/>
          <p:nvPr/>
        </p:nvSpPr>
        <p:spPr>
          <a:xfrm>
            <a:off x="2734775" y="5527900"/>
            <a:ext cx="5166000" cy="598500"/>
          </a:xfrm>
          <a:prstGeom prst="rect">
            <a:avLst/>
          </a:prstGeom>
          <a:solidFill>
            <a:srgbClr val="438086">
              <a:alpha val="29411"/>
            </a:srgbClr>
          </a:solidFill>
          <a:ln cap="flat" cmpd="sng" w="19075">
            <a:solidFill>
              <a:srgbClr val="43808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300"/>
              <a:buFont typeface="Arial"/>
              <a:buNone/>
            </a:pPr>
            <a:r>
              <a:t/>
            </a:r>
            <a:endParaRPr b="0" i="0" sz="4300" u="none" cap="none" strike="noStrike">
              <a:solidFill>
                <a:srgbClr val="FFFFFF"/>
              </a:solidFill>
              <a:latin typeface="Gill Sans"/>
              <a:ea typeface="Gill Sans"/>
              <a:cs typeface="Gill Sans"/>
              <a:sym typeface="Gill Sans"/>
            </a:endParaRPr>
          </a:p>
        </p:txBody>
      </p:sp>
      <p:sp>
        <p:nvSpPr>
          <p:cNvPr id="202" name="Google Shape;202;g215f76b86af_0_77"/>
          <p:cNvSpPr/>
          <p:nvPr/>
        </p:nvSpPr>
        <p:spPr>
          <a:xfrm>
            <a:off x="2734775" y="6372875"/>
            <a:ext cx="5166000" cy="598500"/>
          </a:xfrm>
          <a:prstGeom prst="rect">
            <a:avLst/>
          </a:prstGeom>
          <a:solidFill>
            <a:srgbClr val="438086">
              <a:alpha val="29411"/>
            </a:srgbClr>
          </a:solidFill>
          <a:ln cap="flat" cmpd="sng" w="19075">
            <a:solidFill>
              <a:srgbClr val="43808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300"/>
              <a:buFont typeface="Arial"/>
              <a:buNone/>
            </a:pPr>
            <a:r>
              <a:t/>
            </a:r>
            <a:endParaRPr b="0" i="0" sz="4300" u="none" cap="none" strike="noStrike">
              <a:solidFill>
                <a:srgbClr val="FFFFFF"/>
              </a:solidFill>
              <a:latin typeface="Gill Sans"/>
              <a:ea typeface="Gill Sans"/>
              <a:cs typeface="Gill Sans"/>
              <a:sym typeface="Gill Sans"/>
            </a:endParaRPr>
          </a:p>
        </p:txBody>
      </p:sp>
      <p:sp>
        <p:nvSpPr>
          <p:cNvPr id="203" name="Google Shape;203;g215f76b86af_0_77"/>
          <p:cNvSpPr/>
          <p:nvPr/>
        </p:nvSpPr>
        <p:spPr>
          <a:xfrm>
            <a:off x="7988538" y="2561500"/>
            <a:ext cx="4192800" cy="6267900"/>
          </a:xfrm>
          <a:prstGeom prst="rect">
            <a:avLst/>
          </a:prstGeom>
          <a:solidFill>
            <a:srgbClr val="438086">
              <a:alpha val="29411"/>
            </a:srgbClr>
          </a:solidFill>
          <a:ln cap="flat" cmpd="sng" w="19075">
            <a:solidFill>
              <a:srgbClr val="43808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300"/>
              <a:buFont typeface="Arial"/>
              <a:buNone/>
            </a:pPr>
            <a:r>
              <a:t/>
            </a:r>
            <a:endParaRPr b="0" i="0" sz="4300" u="none" cap="none" strike="noStrike">
              <a:solidFill>
                <a:srgbClr val="FFFFFF"/>
              </a:solidFill>
              <a:latin typeface="Gill Sans"/>
              <a:ea typeface="Gill Sans"/>
              <a:cs typeface="Gill Sans"/>
              <a:sym typeface="Gill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3" name="Shape 63"/>
        <p:cNvGrpSpPr/>
        <p:nvPr/>
      </p:nvGrpSpPr>
      <p:grpSpPr>
        <a:xfrm>
          <a:off x="0" y="0"/>
          <a:ext cx="0" cy="0"/>
          <a:chOff x="0" y="0"/>
          <a:chExt cx="0" cy="0"/>
        </a:xfrm>
      </p:grpSpPr>
      <p:sp>
        <p:nvSpPr>
          <p:cNvPr id="64" name="Google Shape;64;p2"/>
          <p:cNvSpPr txBox="1"/>
          <p:nvPr/>
        </p:nvSpPr>
        <p:spPr>
          <a:xfrm>
            <a:off x="650875" y="915987"/>
            <a:ext cx="11701462" cy="15160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24456"/>
              </a:buClr>
              <a:buSzPts val="5600"/>
              <a:buFont typeface="Trebuchet MS"/>
              <a:buNone/>
            </a:pPr>
            <a:r>
              <a:rPr b="0" i="0" lang="en-US" sz="5600" u="none" cap="none" strike="noStrike">
                <a:solidFill>
                  <a:srgbClr val="424456"/>
                </a:solidFill>
                <a:latin typeface="Trebuchet MS"/>
                <a:ea typeface="Trebuchet MS"/>
                <a:cs typeface="Trebuchet MS"/>
                <a:sym typeface="Trebuchet MS"/>
              </a:rPr>
              <a:t>Introducción a Android</a:t>
            </a:r>
            <a:endParaRPr b="0" i="0" sz="1400" u="none" cap="none" strike="noStrike">
              <a:solidFill>
                <a:srgbClr val="000000"/>
              </a:solidFill>
              <a:latin typeface="Arial"/>
              <a:ea typeface="Arial"/>
              <a:cs typeface="Arial"/>
              <a:sym typeface="Arial"/>
            </a:endParaRPr>
          </a:p>
        </p:txBody>
      </p:sp>
      <p:sp>
        <p:nvSpPr>
          <p:cNvPr id="65" name="Google Shape;65;p2"/>
          <p:cNvSpPr txBox="1"/>
          <p:nvPr/>
        </p:nvSpPr>
        <p:spPr>
          <a:xfrm>
            <a:off x="650875" y="2427287"/>
            <a:ext cx="11701462" cy="1368425"/>
          </a:xfrm>
          <a:prstGeom prst="rect">
            <a:avLst/>
          </a:prstGeom>
          <a:noFill/>
          <a:ln>
            <a:noFill/>
          </a:ln>
        </p:spPr>
        <p:txBody>
          <a:bodyPr anchorCtr="0" anchor="t" bIns="45700" lIns="91425" spcFirstLastPara="1" rIns="91425" wrap="square" tIns="45700">
            <a:noAutofit/>
          </a:bodyPr>
          <a:lstStyle/>
          <a:p>
            <a:pPr indent="-357187" lvl="0" marL="512762" marR="0" rtl="0" algn="l">
              <a:lnSpc>
                <a:spcPct val="125641"/>
              </a:lnSpc>
              <a:spcBef>
                <a:spcPts val="0"/>
              </a:spcBef>
              <a:spcAft>
                <a:spcPts val="0"/>
              </a:spcAft>
              <a:buClr>
                <a:srgbClr val="A04DA3"/>
              </a:buClr>
              <a:buSzPts val="3900"/>
              <a:buFont typeface="Georgia"/>
              <a:buChar char="•"/>
            </a:pPr>
            <a:r>
              <a:rPr b="0" i="0" lang="en-US" sz="3900" u="none" cap="none" strike="noStrike">
                <a:solidFill>
                  <a:srgbClr val="000000"/>
                </a:solidFill>
                <a:latin typeface="Georgia"/>
                <a:ea typeface="Georgia"/>
                <a:cs typeface="Georgia"/>
                <a:sym typeface="Georgia"/>
              </a:rPr>
              <a:t>Es el sistema operativo para dispositivos móviles más utilizado en la actualidad</a:t>
            </a:r>
            <a:endParaRPr b="0" i="0" sz="1400" u="none" cap="none" strike="noStrike">
              <a:solidFill>
                <a:srgbClr val="000000"/>
              </a:solidFill>
              <a:latin typeface="Arial"/>
              <a:ea typeface="Arial"/>
              <a:cs typeface="Arial"/>
              <a:sym typeface="Arial"/>
            </a:endParaRPr>
          </a:p>
        </p:txBody>
      </p:sp>
      <p:sp>
        <p:nvSpPr>
          <p:cNvPr id="66" name="Google Shape;66;p2"/>
          <p:cNvSpPr/>
          <p:nvPr/>
        </p:nvSpPr>
        <p:spPr>
          <a:xfrm>
            <a:off x="10260012" y="3959225"/>
            <a:ext cx="1979612" cy="720725"/>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300"/>
              <a:buFont typeface="Arial"/>
              <a:buNone/>
            </a:pPr>
            <a:r>
              <a:t/>
            </a:r>
            <a:endParaRPr b="0" i="0" sz="4300" u="none" cap="none" strike="noStrike">
              <a:solidFill>
                <a:srgbClr val="FFFFFF"/>
              </a:solidFill>
              <a:latin typeface="Gill Sans"/>
              <a:ea typeface="Gill Sans"/>
              <a:cs typeface="Gill Sans"/>
              <a:sym typeface="Gill Sans"/>
            </a:endParaRPr>
          </a:p>
        </p:txBody>
      </p:sp>
      <p:pic>
        <p:nvPicPr>
          <p:cNvPr id="67" name="Google Shape;67;p2"/>
          <p:cNvPicPr preferRelativeResize="0"/>
          <p:nvPr/>
        </p:nvPicPr>
        <p:blipFill rotWithShape="1">
          <a:blip r:embed="rId3">
            <a:alphaModFix/>
          </a:blip>
          <a:srcRect b="0" l="0" r="0" t="0"/>
          <a:stretch/>
        </p:blipFill>
        <p:spPr>
          <a:xfrm>
            <a:off x="928925" y="4405625"/>
            <a:ext cx="11145354" cy="4767251"/>
          </a:xfrm>
          <a:prstGeom prst="rect">
            <a:avLst/>
          </a:prstGeom>
          <a:noFill/>
          <a:ln>
            <a:noFill/>
          </a:ln>
        </p:spPr>
      </p:pic>
      <p:sp>
        <p:nvSpPr>
          <p:cNvPr id="68" name="Google Shape;68;p2"/>
          <p:cNvSpPr txBox="1"/>
          <p:nvPr/>
        </p:nvSpPr>
        <p:spPr>
          <a:xfrm>
            <a:off x="1411200" y="4073288"/>
            <a:ext cx="101808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Georgia"/>
                <a:ea typeface="Georgia"/>
                <a:cs typeface="Georgia"/>
                <a:sym typeface="Georgia"/>
              </a:rPr>
              <a:t>Sistemas operativos para dispositivos móviles período Marzo 2013 - Marzo 2023</a:t>
            </a:r>
            <a:endParaRPr b="0" i="0" sz="2000" u="none" cap="none" strike="noStrike">
              <a:solidFill>
                <a:srgbClr val="000000"/>
              </a:solidFill>
              <a:latin typeface="Georgia"/>
              <a:ea typeface="Georgia"/>
              <a:cs typeface="Georgia"/>
              <a:sym typeface="Georgi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7" name="Shape 207"/>
        <p:cNvGrpSpPr/>
        <p:nvPr/>
      </p:nvGrpSpPr>
      <p:grpSpPr>
        <a:xfrm>
          <a:off x="0" y="0"/>
          <a:ext cx="0" cy="0"/>
          <a:chOff x="0" y="0"/>
          <a:chExt cx="0" cy="0"/>
        </a:xfrm>
      </p:grpSpPr>
      <p:sp>
        <p:nvSpPr>
          <p:cNvPr id="208" name="Google Shape;208;g215f76b86af_0_89"/>
          <p:cNvSpPr txBox="1"/>
          <p:nvPr/>
        </p:nvSpPr>
        <p:spPr>
          <a:xfrm>
            <a:off x="650875" y="915987"/>
            <a:ext cx="11701500" cy="1516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24456"/>
              </a:buClr>
              <a:buSzPts val="5600"/>
              <a:buFont typeface="Trebuchet MS"/>
              <a:buNone/>
            </a:pPr>
            <a:r>
              <a:rPr b="0" i="0" lang="en-US" sz="5600" u="none" cap="none" strike="noStrike">
                <a:solidFill>
                  <a:srgbClr val="424456"/>
                </a:solidFill>
                <a:latin typeface="Trebuchet MS"/>
                <a:ea typeface="Trebuchet MS"/>
                <a:cs typeface="Trebuchet MS"/>
                <a:sym typeface="Trebuchet MS"/>
              </a:rPr>
              <a:t>Publicación de Aplicaciones</a:t>
            </a:r>
            <a:endParaRPr b="0" i="0" sz="1400" u="none" cap="none" strike="noStrike">
              <a:solidFill>
                <a:srgbClr val="000000"/>
              </a:solidFill>
              <a:latin typeface="Arial"/>
              <a:ea typeface="Arial"/>
              <a:cs typeface="Arial"/>
              <a:sym typeface="Arial"/>
            </a:endParaRPr>
          </a:p>
        </p:txBody>
      </p:sp>
      <p:pic>
        <p:nvPicPr>
          <p:cNvPr id="209" name="Google Shape;209;g215f76b86af_0_89"/>
          <p:cNvPicPr preferRelativeResize="0"/>
          <p:nvPr/>
        </p:nvPicPr>
        <p:blipFill rotWithShape="1">
          <a:blip r:embed="rId3">
            <a:alphaModFix/>
          </a:blip>
          <a:srcRect b="0" l="0" r="0" t="0"/>
          <a:stretch/>
        </p:blipFill>
        <p:spPr>
          <a:xfrm>
            <a:off x="152400" y="2584587"/>
            <a:ext cx="2674530" cy="7015014"/>
          </a:xfrm>
          <a:prstGeom prst="rect">
            <a:avLst/>
          </a:prstGeom>
          <a:noFill/>
          <a:ln>
            <a:noFill/>
          </a:ln>
        </p:spPr>
      </p:pic>
      <p:sp>
        <p:nvSpPr>
          <p:cNvPr id="210" name="Google Shape;210;g215f76b86af_0_89"/>
          <p:cNvSpPr/>
          <p:nvPr/>
        </p:nvSpPr>
        <p:spPr>
          <a:xfrm>
            <a:off x="152400" y="5471725"/>
            <a:ext cx="2395200" cy="4048500"/>
          </a:xfrm>
          <a:prstGeom prst="rect">
            <a:avLst/>
          </a:prstGeom>
          <a:solidFill>
            <a:srgbClr val="438086">
              <a:alpha val="29411"/>
            </a:srgbClr>
          </a:solidFill>
          <a:ln cap="flat" cmpd="sng" w="19075">
            <a:solidFill>
              <a:srgbClr val="43808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300"/>
              <a:buFont typeface="Arial"/>
              <a:buNone/>
            </a:pPr>
            <a:r>
              <a:t/>
            </a:r>
            <a:endParaRPr b="0" i="0" sz="4300" u="none" cap="none" strike="noStrike">
              <a:solidFill>
                <a:srgbClr val="FFFFFF"/>
              </a:solidFill>
              <a:latin typeface="Gill Sans"/>
              <a:ea typeface="Gill Sans"/>
              <a:cs typeface="Gill Sans"/>
              <a:sym typeface="Gill Sans"/>
            </a:endParaRPr>
          </a:p>
        </p:txBody>
      </p:sp>
      <p:sp>
        <p:nvSpPr>
          <p:cNvPr id="211" name="Google Shape;211;g215f76b86af_0_89"/>
          <p:cNvSpPr txBox="1"/>
          <p:nvPr/>
        </p:nvSpPr>
        <p:spPr>
          <a:xfrm>
            <a:off x="4791775" y="3152288"/>
            <a:ext cx="80280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Georgia"/>
                <a:ea typeface="Georgia"/>
                <a:cs typeface="Georgia"/>
                <a:sym typeface="Georgia"/>
              </a:rPr>
              <a:t>Producción</a:t>
            </a:r>
            <a:endParaRPr b="1" i="0" sz="1800" u="none" cap="none" strike="noStrike">
              <a:solidFill>
                <a:srgbClr val="000000"/>
              </a:solidFill>
              <a:latin typeface="Georgia"/>
              <a:ea typeface="Georgia"/>
              <a:cs typeface="Georgia"/>
              <a:sym typeface="Georgia"/>
            </a:endParaRPr>
          </a:p>
          <a:p>
            <a:pPr indent="-330200" lvl="0" marL="457200" marR="0" rtl="0" algn="l">
              <a:lnSpc>
                <a:spcPct val="100000"/>
              </a:lnSpc>
              <a:spcBef>
                <a:spcPts val="0"/>
              </a:spcBef>
              <a:spcAft>
                <a:spcPts val="0"/>
              </a:spcAft>
              <a:buClr>
                <a:srgbClr val="000000"/>
              </a:buClr>
              <a:buSzPts val="1600"/>
              <a:buFont typeface="Georgia"/>
              <a:buChar char="●"/>
            </a:pPr>
            <a:r>
              <a:rPr b="0" i="0" lang="en-US" sz="1600" u="none" cap="none" strike="noStrike">
                <a:solidFill>
                  <a:srgbClr val="000000"/>
                </a:solidFill>
                <a:latin typeface="Georgia"/>
                <a:ea typeface="Georgia"/>
                <a:cs typeface="Georgia"/>
                <a:sym typeface="Georgia"/>
              </a:rPr>
              <a:t>Versión de la aplicación que estará disponible en la Tienda de Aplicaciones para los países que se hayan seleccionado.</a:t>
            </a:r>
            <a:endParaRPr b="0" i="0" sz="1400" u="none" cap="none" strike="noStrike">
              <a:solidFill>
                <a:srgbClr val="000000"/>
              </a:solidFill>
              <a:latin typeface="Georgia"/>
              <a:ea typeface="Georgia"/>
              <a:cs typeface="Georgia"/>
              <a:sym typeface="Georgia"/>
            </a:endParaRPr>
          </a:p>
        </p:txBody>
      </p:sp>
      <p:sp>
        <p:nvSpPr>
          <p:cNvPr id="212" name="Google Shape;212;g215f76b86af_0_89"/>
          <p:cNvSpPr txBox="1"/>
          <p:nvPr/>
        </p:nvSpPr>
        <p:spPr>
          <a:xfrm>
            <a:off x="4791775" y="4352650"/>
            <a:ext cx="7856100" cy="1200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Georgia"/>
                <a:ea typeface="Georgia"/>
                <a:cs typeface="Georgia"/>
                <a:sym typeface="Georgia"/>
              </a:rPr>
              <a:t>Pruebas</a:t>
            </a:r>
            <a:endParaRPr b="1" i="0" sz="1800" u="none" cap="none" strike="noStrike">
              <a:solidFill>
                <a:schemeClr val="dk1"/>
              </a:solidFill>
              <a:latin typeface="Georgia"/>
              <a:ea typeface="Georgia"/>
              <a:cs typeface="Georgia"/>
              <a:sym typeface="Georgia"/>
            </a:endParaRPr>
          </a:p>
          <a:p>
            <a:pPr indent="-330200" lvl="0" marL="457200" marR="0" rtl="0" algn="l">
              <a:lnSpc>
                <a:spcPct val="100000"/>
              </a:lnSpc>
              <a:spcBef>
                <a:spcPts val="0"/>
              </a:spcBef>
              <a:spcAft>
                <a:spcPts val="0"/>
              </a:spcAft>
              <a:buClr>
                <a:schemeClr val="dk1"/>
              </a:buClr>
              <a:buSzPts val="1600"/>
              <a:buFont typeface="Georgia"/>
              <a:buChar char="●"/>
            </a:pPr>
            <a:r>
              <a:rPr b="0" i="0" lang="en-US" sz="1600" u="none" cap="none" strike="noStrike">
                <a:solidFill>
                  <a:schemeClr val="dk1"/>
                </a:solidFill>
                <a:latin typeface="Georgia"/>
                <a:ea typeface="Georgia"/>
                <a:cs typeface="Georgia"/>
                <a:sym typeface="Georgia"/>
              </a:rPr>
              <a:t>Probar tu aplicación te permite corregir cualquier problema técnico o que afecte a la experiencia de usuario con un impacto mínimo. De esta manera, podrás publicar la mejor versión de tu aplicación en Google Play.</a:t>
            </a:r>
            <a:endParaRPr b="1" i="0" sz="1400" u="none" cap="none" strike="noStrike">
              <a:solidFill>
                <a:schemeClr val="dk1"/>
              </a:solidFill>
              <a:latin typeface="Georgia"/>
              <a:ea typeface="Georgia"/>
              <a:cs typeface="Georgia"/>
              <a:sym typeface="Georgia"/>
            </a:endParaRPr>
          </a:p>
        </p:txBody>
      </p:sp>
      <p:sp>
        <p:nvSpPr>
          <p:cNvPr id="213" name="Google Shape;213;g215f76b86af_0_89"/>
          <p:cNvSpPr txBox="1"/>
          <p:nvPr/>
        </p:nvSpPr>
        <p:spPr>
          <a:xfrm>
            <a:off x="5133675" y="8011750"/>
            <a:ext cx="7514100" cy="11391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dk1"/>
              </a:buClr>
              <a:buSzPts val="1400"/>
              <a:buFont typeface="Georgia"/>
              <a:buChar char="●"/>
            </a:pPr>
            <a:r>
              <a:rPr b="1" i="0" lang="en-US" sz="1400" u="none" cap="none" strike="noStrike">
                <a:solidFill>
                  <a:schemeClr val="dk1"/>
                </a:solidFill>
                <a:latin typeface="Georgia"/>
                <a:ea typeface="Georgia"/>
                <a:cs typeface="Georgia"/>
                <a:sym typeface="Georgia"/>
              </a:rPr>
              <a:t>Prueba abierta</a:t>
            </a:r>
            <a:endParaRPr b="1" i="0" sz="1400" u="none" cap="none" strike="noStrike">
              <a:solidFill>
                <a:schemeClr val="dk1"/>
              </a:solidFill>
              <a:latin typeface="Georgia"/>
              <a:ea typeface="Georgia"/>
              <a:cs typeface="Georgia"/>
              <a:sym typeface="Georgia"/>
            </a:endParaRPr>
          </a:p>
          <a:p>
            <a:pPr indent="-330200" lvl="1" marL="914400" marR="0" rtl="0" algn="l">
              <a:lnSpc>
                <a:spcPct val="100000"/>
              </a:lnSpc>
              <a:spcBef>
                <a:spcPts val="0"/>
              </a:spcBef>
              <a:spcAft>
                <a:spcPts val="0"/>
              </a:spcAft>
              <a:buClr>
                <a:schemeClr val="dk1"/>
              </a:buClr>
              <a:buSzPts val="1600"/>
              <a:buFont typeface="Georgia"/>
              <a:buChar char="○"/>
            </a:pPr>
            <a:r>
              <a:rPr b="0" i="0" lang="en-US" sz="1600" u="none" cap="none" strike="noStrike">
                <a:solidFill>
                  <a:schemeClr val="dk1"/>
                </a:solidFill>
                <a:latin typeface="Georgia"/>
                <a:ea typeface="Georgia"/>
                <a:cs typeface="Georgia"/>
                <a:sym typeface="Georgia"/>
              </a:rPr>
              <a:t>Permite probar la aplicación con un grupo amplio de usuarios y que aparezca en Google Play. Cualquiera puede participar en ella y enviarte comentarios privados.</a:t>
            </a:r>
            <a:endParaRPr b="0" i="0" sz="1600" u="none" cap="none" strike="noStrike">
              <a:solidFill>
                <a:srgbClr val="000000"/>
              </a:solidFill>
              <a:latin typeface="Arial"/>
              <a:ea typeface="Arial"/>
              <a:cs typeface="Arial"/>
              <a:sym typeface="Arial"/>
            </a:endParaRPr>
          </a:p>
        </p:txBody>
      </p:sp>
      <p:sp>
        <p:nvSpPr>
          <p:cNvPr id="214" name="Google Shape;214;g215f76b86af_0_89"/>
          <p:cNvSpPr txBox="1"/>
          <p:nvPr/>
        </p:nvSpPr>
        <p:spPr>
          <a:xfrm>
            <a:off x="5047725" y="6566250"/>
            <a:ext cx="7686000" cy="13854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dk1"/>
              </a:buClr>
              <a:buSzPts val="1400"/>
              <a:buFont typeface="Georgia"/>
              <a:buChar char="●"/>
            </a:pPr>
            <a:r>
              <a:rPr b="1" i="0" lang="en-US" sz="1400" u="none" cap="none" strike="noStrike">
                <a:solidFill>
                  <a:schemeClr val="dk1"/>
                </a:solidFill>
                <a:latin typeface="Georgia"/>
                <a:ea typeface="Georgia"/>
                <a:cs typeface="Georgia"/>
                <a:sym typeface="Georgia"/>
              </a:rPr>
              <a:t>Prueba cerrada</a:t>
            </a:r>
            <a:endParaRPr b="1" i="0" sz="1400" u="none" cap="none" strike="noStrike">
              <a:solidFill>
                <a:schemeClr val="dk1"/>
              </a:solidFill>
              <a:latin typeface="Georgia"/>
              <a:ea typeface="Georgia"/>
              <a:cs typeface="Georgia"/>
              <a:sym typeface="Georgia"/>
            </a:endParaRPr>
          </a:p>
          <a:p>
            <a:pPr indent="-330200" lvl="1" marL="914400" marR="0" rtl="0" algn="l">
              <a:lnSpc>
                <a:spcPct val="100000"/>
              </a:lnSpc>
              <a:spcBef>
                <a:spcPts val="0"/>
              </a:spcBef>
              <a:spcAft>
                <a:spcPts val="0"/>
              </a:spcAft>
              <a:buClr>
                <a:schemeClr val="dk1"/>
              </a:buClr>
              <a:buSzPts val="1600"/>
              <a:buFont typeface="Georgia"/>
              <a:buChar char="○"/>
            </a:pPr>
            <a:r>
              <a:rPr b="0" i="0" lang="en-US" sz="1600" u="none" cap="none" strike="noStrike">
                <a:solidFill>
                  <a:schemeClr val="dk1"/>
                </a:solidFill>
                <a:latin typeface="Georgia"/>
                <a:ea typeface="Georgia"/>
                <a:cs typeface="Georgia"/>
                <a:sym typeface="Georgia"/>
              </a:rPr>
              <a:t>Permite probar  versiones previas de la aplicación con un conjunto más amplio de testers y reunir comentarios más específicos. También puedes crear canales cerrados adicionales y asignarles un nombre (segmentación).</a:t>
            </a:r>
            <a:endParaRPr b="0" i="0" sz="1600" u="none" cap="none" strike="noStrike">
              <a:solidFill>
                <a:schemeClr val="dk1"/>
              </a:solidFill>
              <a:latin typeface="Arial"/>
              <a:ea typeface="Arial"/>
              <a:cs typeface="Arial"/>
              <a:sym typeface="Arial"/>
            </a:endParaRPr>
          </a:p>
        </p:txBody>
      </p:sp>
      <p:sp>
        <p:nvSpPr>
          <p:cNvPr id="215" name="Google Shape;215;g215f76b86af_0_89"/>
          <p:cNvSpPr txBox="1"/>
          <p:nvPr/>
        </p:nvSpPr>
        <p:spPr>
          <a:xfrm>
            <a:off x="5133675" y="5613350"/>
            <a:ext cx="7514100" cy="8928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dk1"/>
              </a:buClr>
              <a:buSzPts val="1400"/>
              <a:buFont typeface="Georgia"/>
              <a:buChar char="●"/>
            </a:pPr>
            <a:r>
              <a:rPr b="1" i="0" lang="en-US" sz="1400" u="none" cap="none" strike="noStrike">
                <a:solidFill>
                  <a:schemeClr val="dk1"/>
                </a:solidFill>
                <a:latin typeface="Georgia"/>
                <a:ea typeface="Georgia"/>
                <a:cs typeface="Georgia"/>
                <a:sym typeface="Georgia"/>
              </a:rPr>
              <a:t>Prueba interna</a:t>
            </a:r>
            <a:endParaRPr b="1" i="0" sz="1400" u="none" cap="none" strike="noStrike">
              <a:solidFill>
                <a:schemeClr val="dk1"/>
              </a:solidFill>
              <a:latin typeface="Georgia"/>
              <a:ea typeface="Georgia"/>
              <a:cs typeface="Georgia"/>
              <a:sym typeface="Georgia"/>
            </a:endParaRPr>
          </a:p>
          <a:p>
            <a:pPr indent="-330200" lvl="1" marL="914400" marR="0" rtl="0" algn="l">
              <a:lnSpc>
                <a:spcPct val="100000"/>
              </a:lnSpc>
              <a:spcBef>
                <a:spcPts val="0"/>
              </a:spcBef>
              <a:spcAft>
                <a:spcPts val="0"/>
              </a:spcAft>
              <a:buClr>
                <a:schemeClr val="dk1"/>
              </a:buClr>
              <a:buSzPts val="1600"/>
              <a:buFont typeface="Georgia"/>
              <a:buChar char="○"/>
            </a:pPr>
            <a:r>
              <a:rPr b="0" i="0" lang="en-US" sz="1600" u="none" cap="none" strike="noStrike">
                <a:solidFill>
                  <a:schemeClr val="dk1"/>
                </a:solidFill>
                <a:latin typeface="Georgia"/>
                <a:ea typeface="Georgia"/>
                <a:cs typeface="Georgia"/>
                <a:sym typeface="Georgia"/>
              </a:rPr>
              <a:t>Permite distribuir rápidamente la aplicación a un máximo de 100 testers para las comprobaciones de calidad iniciales.</a:t>
            </a:r>
            <a:endParaRPr b="0" i="0" sz="16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215f76b86af_0_115"/>
          <p:cNvSpPr txBox="1"/>
          <p:nvPr/>
        </p:nvSpPr>
        <p:spPr>
          <a:xfrm>
            <a:off x="650875" y="915987"/>
            <a:ext cx="11701500" cy="1516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24456"/>
              </a:buClr>
              <a:buSzPts val="5600"/>
              <a:buFont typeface="Trebuchet MS"/>
              <a:buNone/>
            </a:pPr>
            <a:r>
              <a:rPr b="0" i="0" lang="en-US" sz="5600" u="none" cap="none" strike="noStrike">
                <a:solidFill>
                  <a:srgbClr val="424456"/>
                </a:solidFill>
                <a:latin typeface="Trebuchet MS"/>
                <a:ea typeface="Trebuchet MS"/>
                <a:cs typeface="Trebuchet MS"/>
                <a:sym typeface="Trebuchet MS"/>
              </a:rPr>
              <a:t>Formatos de publicación</a:t>
            </a:r>
            <a:endParaRPr b="0" i="0" sz="1400" u="none" cap="none" strike="noStrike">
              <a:solidFill>
                <a:srgbClr val="000000"/>
              </a:solidFill>
              <a:latin typeface="Arial"/>
              <a:ea typeface="Arial"/>
              <a:cs typeface="Arial"/>
              <a:sym typeface="Arial"/>
            </a:endParaRPr>
          </a:p>
        </p:txBody>
      </p:sp>
      <p:sp>
        <p:nvSpPr>
          <p:cNvPr id="221" name="Google Shape;221;g215f76b86af_0_115"/>
          <p:cNvSpPr txBox="1"/>
          <p:nvPr/>
        </p:nvSpPr>
        <p:spPr>
          <a:xfrm>
            <a:off x="1052500" y="5245075"/>
            <a:ext cx="40632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Georgia"/>
                <a:ea typeface="Georgia"/>
                <a:cs typeface="Georgia"/>
                <a:sym typeface="Georgia"/>
              </a:rPr>
              <a:t>APK</a:t>
            </a:r>
            <a:r>
              <a:rPr b="0" i="0" lang="en-US" sz="1800" u="none" cap="none" strike="noStrike">
                <a:solidFill>
                  <a:srgbClr val="000000"/>
                </a:solidFill>
                <a:latin typeface="Georgia"/>
                <a:ea typeface="Georgia"/>
                <a:cs typeface="Georgia"/>
                <a:sym typeface="Georgia"/>
              </a:rPr>
              <a:t>: Android Application Package</a:t>
            </a:r>
            <a:endParaRPr b="0" i="0" sz="1800" u="none" cap="none" strike="noStrike">
              <a:solidFill>
                <a:srgbClr val="000000"/>
              </a:solidFill>
              <a:latin typeface="Georgia"/>
              <a:ea typeface="Georgia"/>
              <a:cs typeface="Georgia"/>
              <a:sym typeface="Georgia"/>
            </a:endParaRPr>
          </a:p>
        </p:txBody>
      </p:sp>
      <p:sp>
        <p:nvSpPr>
          <p:cNvPr id="222" name="Google Shape;222;g215f76b86af_0_115"/>
          <p:cNvSpPr txBox="1"/>
          <p:nvPr/>
        </p:nvSpPr>
        <p:spPr>
          <a:xfrm>
            <a:off x="6984325" y="5245075"/>
            <a:ext cx="34488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Georgia"/>
                <a:ea typeface="Georgia"/>
                <a:cs typeface="Georgia"/>
                <a:sym typeface="Georgia"/>
              </a:rPr>
              <a:t>AAB</a:t>
            </a:r>
            <a:r>
              <a:rPr b="0" i="0" lang="en-US" sz="1800" u="none" cap="none" strike="noStrike">
                <a:solidFill>
                  <a:srgbClr val="000000"/>
                </a:solidFill>
                <a:latin typeface="Georgia"/>
                <a:ea typeface="Georgia"/>
                <a:cs typeface="Georgia"/>
                <a:sym typeface="Georgia"/>
              </a:rPr>
              <a:t>: Android App Bundle</a:t>
            </a:r>
            <a:endParaRPr b="0" i="0" sz="1800" u="none" cap="none" strike="noStrike">
              <a:solidFill>
                <a:srgbClr val="000000"/>
              </a:solidFill>
              <a:latin typeface="Georgia"/>
              <a:ea typeface="Georgia"/>
              <a:cs typeface="Georgia"/>
              <a:sym typeface="Georgia"/>
            </a:endParaRPr>
          </a:p>
        </p:txBody>
      </p:sp>
      <p:sp>
        <p:nvSpPr>
          <p:cNvPr id="223" name="Google Shape;223;g215f76b86af_0_115"/>
          <p:cNvSpPr txBox="1"/>
          <p:nvPr/>
        </p:nvSpPr>
        <p:spPr>
          <a:xfrm>
            <a:off x="1052500" y="5923725"/>
            <a:ext cx="3765900" cy="2055000"/>
          </a:xfrm>
          <a:prstGeom prst="rect">
            <a:avLst/>
          </a:prstGeom>
          <a:noFill/>
          <a:ln>
            <a:noFill/>
          </a:ln>
        </p:spPr>
        <p:txBody>
          <a:bodyPr anchorCtr="0" anchor="t" bIns="91425" lIns="91425" spcFirstLastPara="1" rIns="91425" wrap="square" tIns="91425">
            <a:spAutoFit/>
          </a:bodyPr>
          <a:lstStyle/>
          <a:p>
            <a:pPr indent="-342900" lvl="0" marL="457200" marR="0" rtl="0" algn="just">
              <a:lnSpc>
                <a:spcPct val="115000"/>
              </a:lnSpc>
              <a:spcBef>
                <a:spcPts val="0"/>
              </a:spcBef>
              <a:spcAft>
                <a:spcPts val="0"/>
              </a:spcAft>
              <a:buClr>
                <a:srgbClr val="000000"/>
              </a:buClr>
              <a:buSzPts val="1800"/>
              <a:buFont typeface="Georgia"/>
              <a:buChar char="●"/>
            </a:pPr>
            <a:r>
              <a:rPr b="0" i="0" lang="en-US" sz="1800" u="none" cap="none" strike="noStrike">
                <a:solidFill>
                  <a:srgbClr val="000000"/>
                </a:solidFill>
                <a:latin typeface="Georgia"/>
                <a:ea typeface="Georgia"/>
                <a:cs typeface="Georgia"/>
                <a:sym typeface="Georgia"/>
              </a:rPr>
              <a:t>Archivo ejecutable que contiene todos los datos que se necesitan para instalar y hacer funcionar una aplicación Android. </a:t>
            </a:r>
            <a:endParaRPr b="0" i="0" sz="1800" u="none" cap="none" strike="noStrike">
              <a:solidFill>
                <a:srgbClr val="000000"/>
              </a:solidFill>
              <a:latin typeface="Georgia"/>
              <a:ea typeface="Georgia"/>
              <a:cs typeface="Georgia"/>
              <a:sym typeface="Georgia"/>
            </a:endParaRPr>
          </a:p>
          <a:p>
            <a:pPr indent="-342900" lvl="0" marL="457200" marR="0" rtl="0" algn="just">
              <a:lnSpc>
                <a:spcPct val="115000"/>
              </a:lnSpc>
              <a:spcBef>
                <a:spcPts val="0"/>
              </a:spcBef>
              <a:spcAft>
                <a:spcPts val="0"/>
              </a:spcAft>
              <a:buClr>
                <a:srgbClr val="000000"/>
              </a:buClr>
              <a:buSzPts val="1800"/>
              <a:buFont typeface="Georgia"/>
              <a:buChar char="●"/>
            </a:pPr>
            <a:r>
              <a:rPr b="0" i="0" lang="en-US" sz="1800" u="none" cap="none" strike="noStrike">
                <a:solidFill>
                  <a:srgbClr val="000000"/>
                </a:solidFill>
                <a:latin typeface="Georgia"/>
                <a:ea typeface="Georgia"/>
                <a:cs typeface="Georgia"/>
                <a:sym typeface="Georgia"/>
              </a:rPr>
              <a:t>Único para cada una de ellas.</a:t>
            </a:r>
            <a:endParaRPr b="0" i="0" sz="1800" u="none" cap="none" strike="noStrike">
              <a:solidFill>
                <a:srgbClr val="000000"/>
              </a:solidFill>
              <a:latin typeface="Georgia"/>
              <a:ea typeface="Georgia"/>
              <a:cs typeface="Georgia"/>
              <a:sym typeface="Georgia"/>
            </a:endParaRPr>
          </a:p>
        </p:txBody>
      </p:sp>
      <p:sp>
        <p:nvSpPr>
          <p:cNvPr id="224" name="Google Shape;224;g215f76b86af_0_115"/>
          <p:cNvSpPr txBox="1"/>
          <p:nvPr/>
        </p:nvSpPr>
        <p:spPr>
          <a:xfrm>
            <a:off x="7064700" y="5837975"/>
            <a:ext cx="4631700" cy="3010800"/>
          </a:xfrm>
          <a:prstGeom prst="rect">
            <a:avLst/>
          </a:prstGeom>
          <a:noFill/>
          <a:ln>
            <a:noFill/>
          </a:ln>
        </p:spPr>
        <p:txBody>
          <a:bodyPr anchorCtr="0" anchor="t" bIns="91425" lIns="91425" spcFirstLastPara="1" rIns="91425" wrap="square" tIns="91425">
            <a:spAutoFit/>
          </a:bodyPr>
          <a:lstStyle/>
          <a:p>
            <a:pPr indent="-342900" lvl="0" marL="457200" marR="0" rtl="0" algn="just">
              <a:lnSpc>
                <a:spcPct val="115000"/>
              </a:lnSpc>
              <a:spcBef>
                <a:spcPts val="0"/>
              </a:spcBef>
              <a:spcAft>
                <a:spcPts val="0"/>
              </a:spcAft>
              <a:buClr>
                <a:srgbClr val="000000"/>
              </a:buClr>
              <a:buSzPts val="1800"/>
              <a:buFont typeface="Georgia"/>
              <a:buChar char="●"/>
            </a:pPr>
            <a:r>
              <a:rPr b="0" i="0" lang="en-US" sz="1800" u="none" cap="none" strike="noStrike">
                <a:solidFill>
                  <a:srgbClr val="000000"/>
                </a:solidFill>
                <a:latin typeface="Georgia"/>
                <a:ea typeface="Georgia"/>
                <a:cs typeface="Georgia"/>
                <a:sym typeface="Georgia"/>
              </a:rPr>
              <a:t>Evolución del APK. Contiene en su interior varios APKs.</a:t>
            </a:r>
            <a:endParaRPr b="0" i="0" sz="1800" u="none" cap="none" strike="noStrike">
              <a:solidFill>
                <a:srgbClr val="000000"/>
              </a:solidFill>
              <a:latin typeface="Georgia"/>
              <a:ea typeface="Georgia"/>
              <a:cs typeface="Georgia"/>
              <a:sym typeface="Georgia"/>
            </a:endParaRPr>
          </a:p>
          <a:p>
            <a:pPr indent="-342900" lvl="0" marL="457200" marR="0" rtl="0" algn="just">
              <a:lnSpc>
                <a:spcPct val="115000"/>
              </a:lnSpc>
              <a:spcBef>
                <a:spcPts val="0"/>
              </a:spcBef>
              <a:spcAft>
                <a:spcPts val="0"/>
              </a:spcAft>
              <a:buClr>
                <a:srgbClr val="000000"/>
              </a:buClr>
              <a:buSzPts val="1800"/>
              <a:buFont typeface="Georgia"/>
              <a:buChar char="●"/>
            </a:pPr>
            <a:r>
              <a:rPr b="0" i="0" lang="en-US" sz="1800" u="none" cap="none" strike="noStrike">
                <a:solidFill>
                  <a:srgbClr val="000000"/>
                </a:solidFill>
                <a:latin typeface="Georgia"/>
                <a:ea typeface="Georgia"/>
                <a:cs typeface="Georgia"/>
                <a:sym typeface="Georgia"/>
              </a:rPr>
              <a:t>La tienda de aplicaciones (Google Play) se encarga de saber cuál es el APK más óptimo para el dispositivo donde se quiere instalar la aplicación. Lo que genera versiones más pequeñas en cuanto al tamaño de almacenamiento.</a:t>
            </a:r>
            <a:endParaRPr b="0" i="0" sz="1800" u="none" cap="none" strike="noStrike">
              <a:solidFill>
                <a:srgbClr val="000000"/>
              </a:solidFill>
              <a:latin typeface="Georgia"/>
              <a:ea typeface="Georgia"/>
              <a:cs typeface="Georgia"/>
              <a:sym typeface="Georgia"/>
            </a:endParaRPr>
          </a:p>
          <a:p>
            <a:pPr indent="-342900" lvl="0" marL="457200" marR="0" rtl="0" algn="just">
              <a:lnSpc>
                <a:spcPct val="115000"/>
              </a:lnSpc>
              <a:spcBef>
                <a:spcPts val="0"/>
              </a:spcBef>
              <a:spcAft>
                <a:spcPts val="0"/>
              </a:spcAft>
              <a:buClr>
                <a:srgbClr val="000000"/>
              </a:buClr>
              <a:buSzPts val="1800"/>
              <a:buFont typeface="Georgia"/>
              <a:buChar char="●"/>
            </a:pPr>
            <a:r>
              <a:rPr b="0" i="0" lang="en-US" sz="1800" u="none" cap="none" strike="noStrike">
                <a:solidFill>
                  <a:srgbClr val="000000"/>
                </a:solidFill>
                <a:latin typeface="Georgia"/>
                <a:ea typeface="Georgia"/>
                <a:cs typeface="Georgia"/>
                <a:sym typeface="Georgia"/>
              </a:rPr>
              <a:t>Más seguros que los apk tradicionales</a:t>
            </a:r>
            <a:endParaRPr b="0" i="0" sz="1800" u="none" cap="none" strike="noStrike">
              <a:solidFill>
                <a:srgbClr val="000000"/>
              </a:solidFill>
              <a:latin typeface="Georgia"/>
              <a:ea typeface="Georgia"/>
              <a:cs typeface="Georgia"/>
              <a:sym typeface="Georgia"/>
            </a:endParaRPr>
          </a:p>
        </p:txBody>
      </p:sp>
      <p:pic>
        <p:nvPicPr>
          <p:cNvPr id="225" name="Google Shape;225;g215f76b86af_0_115"/>
          <p:cNvPicPr preferRelativeResize="0"/>
          <p:nvPr/>
        </p:nvPicPr>
        <p:blipFill rotWithShape="1">
          <a:blip r:embed="rId3">
            <a:alphaModFix/>
          </a:blip>
          <a:srcRect b="0" l="0" r="0" t="0"/>
          <a:stretch/>
        </p:blipFill>
        <p:spPr>
          <a:xfrm>
            <a:off x="1852650" y="2757650"/>
            <a:ext cx="2462888" cy="2270475"/>
          </a:xfrm>
          <a:prstGeom prst="rect">
            <a:avLst/>
          </a:prstGeom>
          <a:noFill/>
          <a:ln>
            <a:noFill/>
          </a:ln>
        </p:spPr>
      </p:pic>
      <p:pic>
        <p:nvPicPr>
          <p:cNvPr id="226" name="Google Shape;226;g215f76b86af_0_115"/>
          <p:cNvPicPr preferRelativeResize="0"/>
          <p:nvPr/>
        </p:nvPicPr>
        <p:blipFill rotWithShape="1">
          <a:blip r:embed="rId4">
            <a:alphaModFix/>
          </a:blip>
          <a:srcRect b="0" l="0" r="0" t="0"/>
          <a:stretch/>
        </p:blipFill>
        <p:spPr>
          <a:xfrm>
            <a:off x="7441925" y="2843400"/>
            <a:ext cx="2533610" cy="2270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0" name="Shape 230"/>
        <p:cNvGrpSpPr/>
        <p:nvPr/>
      </p:nvGrpSpPr>
      <p:grpSpPr>
        <a:xfrm>
          <a:off x="0" y="0"/>
          <a:ext cx="0" cy="0"/>
          <a:chOff x="0" y="0"/>
          <a:chExt cx="0" cy="0"/>
        </a:xfrm>
      </p:grpSpPr>
      <p:sp>
        <p:nvSpPr>
          <p:cNvPr id="231" name="Google Shape;231;p22"/>
          <p:cNvSpPr txBox="1"/>
          <p:nvPr/>
        </p:nvSpPr>
        <p:spPr>
          <a:xfrm>
            <a:off x="650875" y="915987"/>
            <a:ext cx="11701462" cy="15160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24456"/>
              </a:buClr>
              <a:buSzPts val="5600"/>
              <a:buFont typeface="Trebuchet MS"/>
              <a:buNone/>
            </a:pPr>
            <a:r>
              <a:rPr b="0" i="0" lang="en-US" sz="5600" u="none" cap="none" strike="noStrike">
                <a:solidFill>
                  <a:srgbClr val="424456"/>
                </a:solidFill>
                <a:latin typeface="Trebuchet MS"/>
                <a:ea typeface="Trebuchet MS"/>
                <a:cs typeface="Trebuchet MS"/>
                <a:sym typeface="Trebuchet MS"/>
              </a:rPr>
              <a:t>Estadísticas y otros datos de interés</a:t>
            </a:r>
            <a:endParaRPr b="0" i="0" sz="1400" u="none" cap="none" strike="noStrike">
              <a:solidFill>
                <a:srgbClr val="000000"/>
              </a:solidFill>
              <a:latin typeface="Arial"/>
              <a:ea typeface="Arial"/>
              <a:cs typeface="Arial"/>
              <a:sym typeface="Arial"/>
            </a:endParaRPr>
          </a:p>
        </p:txBody>
      </p:sp>
      <p:pic>
        <p:nvPicPr>
          <p:cNvPr id="232" name="Google Shape;232;p22"/>
          <p:cNvPicPr preferRelativeResize="0"/>
          <p:nvPr/>
        </p:nvPicPr>
        <p:blipFill rotWithShape="1">
          <a:blip r:embed="rId3">
            <a:alphaModFix/>
          </a:blip>
          <a:srcRect b="0" l="0" r="0" t="0"/>
          <a:stretch/>
        </p:blipFill>
        <p:spPr>
          <a:xfrm>
            <a:off x="152400" y="2584449"/>
            <a:ext cx="12698404" cy="4179065"/>
          </a:xfrm>
          <a:prstGeom prst="rect">
            <a:avLst/>
          </a:prstGeom>
          <a:noFill/>
          <a:ln>
            <a:noFill/>
          </a:ln>
        </p:spPr>
      </p:pic>
      <p:pic>
        <p:nvPicPr>
          <p:cNvPr id="233" name="Google Shape;233;p22"/>
          <p:cNvPicPr preferRelativeResize="0"/>
          <p:nvPr/>
        </p:nvPicPr>
        <p:blipFill rotWithShape="1">
          <a:blip r:embed="rId4">
            <a:alphaModFix/>
          </a:blip>
          <a:srcRect b="0" l="0" r="0" t="0"/>
          <a:stretch/>
        </p:blipFill>
        <p:spPr>
          <a:xfrm>
            <a:off x="4223875" y="3757507"/>
            <a:ext cx="8014725" cy="4379125"/>
          </a:xfrm>
          <a:prstGeom prst="rect">
            <a:avLst/>
          </a:prstGeom>
          <a:noFill/>
          <a:ln>
            <a:noFill/>
          </a:ln>
        </p:spPr>
      </p:pic>
      <p:sp>
        <p:nvSpPr>
          <p:cNvPr id="234" name="Google Shape;234;p22"/>
          <p:cNvSpPr/>
          <p:nvPr/>
        </p:nvSpPr>
        <p:spPr>
          <a:xfrm>
            <a:off x="4223875" y="4088125"/>
            <a:ext cx="8014800" cy="4048500"/>
          </a:xfrm>
          <a:prstGeom prst="rect">
            <a:avLst/>
          </a:prstGeom>
          <a:solidFill>
            <a:srgbClr val="438086">
              <a:alpha val="29411"/>
            </a:srgbClr>
          </a:solidFill>
          <a:ln cap="flat" cmpd="sng" w="19075">
            <a:solidFill>
              <a:srgbClr val="43808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300"/>
              <a:buFont typeface="Arial"/>
              <a:buNone/>
            </a:pPr>
            <a:r>
              <a:t/>
            </a:r>
            <a:endParaRPr b="0" i="0" sz="4300" u="none" cap="none" strike="noStrike">
              <a:solidFill>
                <a:srgbClr val="FFFFFF"/>
              </a:solidFill>
              <a:latin typeface="Gill Sans"/>
              <a:ea typeface="Gill Sans"/>
              <a:cs typeface="Gill Sans"/>
              <a:sym typeface="Gill Sans"/>
            </a:endParaRPr>
          </a:p>
        </p:txBody>
      </p:sp>
      <p:pic>
        <p:nvPicPr>
          <p:cNvPr id="235" name="Google Shape;235;p22"/>
          <p:cNvPicPr preferRelativeResize="0"/>
          <p:nvPr/>
        </p:nvPicPr>
        <p:blipFill rotWithShape="1">
          <a:blip r:embed="rId5">
            <a:alphaModFix/>
          </a:blip>
          <a:srcRect b="0" l="0" r="0" t="0"/>
          <a:stretch/>
        </p:blipFill>
        <p:spPr>
          <a:xfrm>
            <a:off x="778550" y="3428990"/>
            <a:ext cx="7586877" cy="4026824"/>
          </a:xfrm>
          <a:prstGeom prst="rect">
            <a:avLst/>
          </a:prstGeom>
          <a:noFill/>
          <a:ln>
            <a:noFill/>
          </a:ln>
        </p:spPr>
      </p:pic>
      <p:sp>
        <p:nvSpPr>
          <p:cNvPr id="236" name="Google Shape;236;p22"/>
          <p:cNvSpPr/>
          <p:nvPr/>
        </p:nvSpPr>
        <p:spPr>
          <a:xfrm>
            <a:off x="778550" y="3757500"/>
            <a:ext cx="7587000" cy="3709200"/>
          </a:xfrm>
          <a:prstGeom prst="rect">
            <a:avLst/>
          </a:prstGeom>
          <a:solidFill>
            <a:srgbClr val="438086">
              <a:alpha val="29411"/>
            </a:srgbClr>
          </a:solidFill>
          <a:ln cap="flat" cmpd="sng" w="19075">
            <a:solidFill>
              <a:srgbClr val="43808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300"/>
              <a:buFont typeface="Arial"/>
              <a:buNone/>
            </a:pPr>
            <a:r>
              <a:t/>
            </a:r>
            <a:endParaRPr b="0" i="0" sz="4300" u="none" cap="none" strike="noStrike">
              <a:solidFill>
                <a:srgbClr val="FFFFFF"/>
              </a:solidFill>
              <a:latin typeface="Gill Sans"/>
              <a:ea typeface="Gill Sans"/>
              <a:cs typeface="Gill Sans"/>
              <a:sym typeface="Gill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par>
                                <p:cTn fill="hold" nodeType="with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par>
                                <p:cTn fill="hold" nodeType="with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0" name="Shape 240"/>
        <p:cNvGrpSpPr/>
        <p:nvPr/>
      </p:nvGrpSpPr>
      <p:grpSpPr>
        <a:xfrm>
          <a:off x="0" y="0"/>
          <a:ext cx="0" cy="0"/>
          <a:chOff x="0" y="0"/>
          <a:chExt cx="0" cy="0"/>
        </a:xfrm>
      </p:grpSpPr>
      <p:sp>
        <p:nvSpPr>
          <p:cNvPr id="241" name="Google Shape;241;p23"/>
          <p:cNvSpPr txBox="1"/>
          <p:nvPr/>
        </p:nvSpPr>
        <p:spPr>
          <a:xfrm>
            <a:off x="650875" y="915987"/>
            <a:ext cx="11701462" cy="15160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24456"/>
              </a:buClr>
              <a:buSzPts val="5600"/>
              <a:buFont typeface="Trebuchet MS"/>
              <a:buNone/>
            </a:pPr>
            <a:r>
              <a:rPr b="0" i="0" lang="en-US" sz="5600" u="none" cap="none" strike="noStrike">
                <a:solidFill>
                  <a:srgbClr val="424456"/>
                </a:solidFill>
                <a:latin typeface="Trebuchet MS"/>
                <a:ea typeface="Trebuchet MS"/>
                <a:cs typeface="Trebuchet MS"/>
                <a:sym typeface="Trebuchet MS"/>
              </a:rPr>
              <a:t>Estadísticas y otros datos de interés</a:t>
            </a:r>
            <a:endParaRPr b="0" i="0" sz="1400" u="none" cap="none" strike="noStrike">
              <a:solidFill>
                <a:srgbClr val="000000"/>
              </a:solidFill>
              <a:latin typeface="Arial"/>
              <a:ea typeface="Arial"/>
              <a:cs typeface="Arial"/>
              <a:sym typeface="Arial"/>
            </a:endParaRPr>
          </a:p>
        </p:txBody>
      </p:sp>
      <p:sp>
        <p:nvSpPr>
          <p:cNvPr id="242" name="Google Shape;242;p23"/>
          <p:cNvSpPr txBox="1"/>
          <p:nvPr/>
        </p:nvSpPr>
        <p:spPr>
          <a:xfrm>
            <a:off x="650875" y="2883950"/>
            <a:ext cx="10481100" cy="36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200"/>
              <a:buFont typeface="Arial"/>
              <a:buNone/>
            </a:pPr>
            <a:r>
              <a:rPr b="0" i="0" lang="en-US" sz="2200" u="none" cap="none" strike="noStrike">
                <a:solidFill>
                  <a:srgbClr val="000000"/>
                </a:solidFill>
                <a:latin typeface="Georgia"/>
                <a:ea typeface="Georgia"/>
                <a:cs typeface="Georgia"/>
                <a:sym typeface="Georgia"/>
              </a:rPr>
              <a:t>Informes segmentados por:</a:t>
            </a:r>
            <a:endParaRPr b="0" i="0" sz="2200" u="none" cap="none" strike="noStrike">
              <a:solidFill>
                <a:srgbClr val="000000"/>
              </a:solidFill>
              <a:latin typeface="Georgia"/>
              <a:ea typeface="Georgia"/>
              <a:cs typeface="Georgia"/>
              <a:sym typeface="Georgia"/>
            </a:endParaRPr>
          </a:p>
          <a:p>
            <a:pPr indent="-368300" lvl="0" marL="457200" marR="0" rtl="0" algn="l">
              <a:lnSpc>
                <a:spcPct val="115000"/>
              </a:lnSpc>
              <a:spcBef>
                <a:spcPts val="0"/>
              </a:spcBef>
              <a:spcAft>
                <a:spcPts val="0"/>
              </a:spcAft>
              <a:buClr>
                <a:srgbClr val="000000"/>
              </a:buClr>
              <a:buSzPts val="2200"/>
              <a:buFont typeface="Georgia"/>
              <a:buChar char="●"/>
            </a:pPr>
            <a:r>
              <a:rPr b="0" i="0" lang="en-US" sz="2200" u="none" cap="none" strike="noStrike">
                <a:solidFill>
                  <a:srgbClr val="000000"/>
                </a:solidFill>
                <a:latin typeface="Georgia"/>
                <a:ea typeface="Georgia"/>
                <a:cs typeface="Georgia"/>
                <a:sym typeface="Georgia"/>
              </a:rPr>
              <a:t>País o región</a:t>
            </a:r>
            <a:endParaRPr b="0" i="0" sz="2200" u="none" cap="none" strike="noStrike">
              <a:solidFill>
                <a:srgbClr val="000000"/>
              </a:solidFill>
              <a:latin typeface="Georgia"/>
              <a:ea typeface="Georgia"/>
              <a:cs typeface="Georgia"/>
              <a:sym typeface="Georgia"/>
            </a:endParaRPr>
          </a:p>
          <a:p>
            <a:pPr indent="-368300" lvl="0" marL="457200" marR="0" rtl="0" algn="l">
              <a:lnSpc>
                <a:spcPct val="115000"/>
              </a:lnSpc>
              <a:spcBef>
                <a:spcPts val="0"/>
              </a:spcBef>
              <a:spcAft>
                <a:spcPts val="0"/>
              </a:spcAft>
              <a:buClr>
                <a:srgbClr val="000000"/>
              </a:buClr>
              <a:buSzPts val="2200"/>
              <a:buFont typeface="Georgia"/>
              <a:buChar char="●"/>
            </a:pPr>
            <a:r>
              <a:rPr b="0" i="0" lang="en-US" sz="2200" u="none" cap="none" strike="noStrike">
                <a:solidFill>
                  <a:srgbClr val="000000"/>
                </a:solidFill>
                <a:latin typeface="Georgia"/>
                <a:ea typeface="Georgia"/>
                <a:cs typeface="Georgia"/>
                <a:sym typeface="Georgia"/>
              </a:rPr>
              <a:t>Versión de Android </a:t>
            </a:r>
            <a:endParaRPr b="0" i="0" sz="2200" u="none" cap="none" strike="noStrike">
              <a:solidFill>
                <a:srgbClr val="000000"/>
              </a:solidFill>
              <a:latin typeface="Georgia"/>
              <a:ea typeface="Georgia"/>
              <a:cs typeface="Georgia"/>
              <a:sym typeface="Georgia"/>
            </a:endParaRPr>
          </a:p>
          <a:p>
            <a:pPr indent="-368300" lvl="0" marL="457200" marR="0" rtl="0" algn="l">
              <a:lnSpc>
                <a:spcPct val="115000"/>
              </a:lnSpc>
              <a:spcBef>
                <a:spcPts val="0"/>
              </a:spcBef>
              <a:spcAft>
                <a:spcPts val="0"/>
              </a:spcAft>
              <a:buClr>
                <a:srgbClr val="000000"/>
              </a:buClr>
              <a:buSzPts val="2200"/>
              <a:buFont typeface="Georgia"/>
              <a:buChar char="●"/>
            </a:pPr>
            <a:r>
              <a:rPr b="0" i="0" lang="en-US" sz="2200" u="none" cap="none" strike="noStrike">
                <a:solidFill>
                  <a:srgbClr val="000000"/>
                </a:solidFill>
                <a:latin typeface="Georgia"/>
                <a:ea typeface="Georgia"/>
                <a:cs typeface="Georgia"/>
                <a:sym typeface="Georgia"/>
              </a:rPr>
              <a:t>Dispositivo</a:t>
            </a:r>
            <a:endParaRPr b="0" i="0" sz="2200" u="none" cap="none" strike="noStrike">
              <a:solidFill>
                <a:srgbClr val="000000"/>
              </a:solidFill>
              <a:latin typeface="Georgia"/>
              <a:ea typeface="Georgia"/>
              <a:cs typeface="Georgia"/>
              <a:sym typeface="Georgia"/>
            </a:endParaRPr>
          </a:p>
          <a:p>
            <a:pPr indent="-368300" lvl="0" marL="457200" marR="0" rtl="0" algn="l">
              <a:lnSpc>
                <a:spcPct val="115000"/>
              </a:lnSpc>
              <a:spcBef>
                <a:spcPts val="0"/>
              </a:spcBef>
              <a:spcAft>
                <a:spcPts val="0"/>
              </a:spcAft>
              <a:buClr>
                <a:srgbClr val="000000"/>
              </a:buClr>
              <a:buSzPts val="2200"/>
              <a:buFont typeface="Georgia"/>
              <a:buChar char="●"/>
            </a:pPr>
            <a:r>
              <a:rPr b="0" i="0" lang="en-US" sz="2200" u="none" cap="none" strike="noStrike">
                <a:solidFill>
                  <a:srgbClr val="000000"/>
                </a:solidFill>
                <a:latin typeface="Georgia"/>
                <a:ea typeface="Georgia"/>
                <a:cs typeface="Georgia"/>
                <a:sym typeface="Georgia"/>
              </a:rPr>
              <a:t>Tipo de dispositivo: Smartphone, tablet, chromebook, etc</a:t>
            </a:r>
            <a:endParaRPr b="0" i="0" sz="2200" u="none" cap="none" strike="noStrike">
              <a:solidFill>
                <a:srgbClr val="000000"/>
              </a:solidFill>
              <a:latin typeface="Georgia"/>
              <a:ea typeface="Georgia"/>
              <a:cs typeface="Georgia"/>
              <a:sym typeface="Georgia"/>
            </a:endParaRPr>
          </a:p>
          <a:p>
            <a:pPr indent="-368300" lvl="0" marL="457200" marR="0" rtl="0" algn="l">
              <a:lnSpc>
                <a:spcPct val="115000"/>
              </a:lnSpc>
              <a:spcBef>
                <a:spcPts val="0"/>
              </a:spcBef>
              <a:spcAft>
                <a:spcPts val="0"/>
              </a:spcAft>
              <a:buClr>
                <a:srgbClr val="000000"/>
              </a:buClr>
              <a:buSzPts val="2200"/>
              <a:buFont typeface="Georgia"/>
              <a:buChar char="●"/>
            </a:pPr>
            <a:r>
              <a:rPr b="0" i="0" lang="en-US" sz="2200" u="none" cap="none" strike="noStrike">
                <a:solidFill>
                  <a:srgbClr val="000000"/>
                </a:solidFill>
                <a:latin typeface="Georgia"/>
                <a:ea typeface="Georgia"/>
                <a:cs typeface="Georgia"/>
                <a:sym typeface="Georgia"/>
              </a:rPr>
              <a:t>Idioma</a:t>
            </a:r>
            <a:endParaRPr b="0" i="0" sz="2200" u="none" cap="none" strike="noStrike">
              <a:solidFill>
                <a:srgbClr val="000000"/>
              </a:solidFill>
              <a:latin typeface="Georgia"/>
              <a:ea typeface="Georgia"/>
              <a:cs typeface="Georgia"/>
              <a:sym typeface="Georgia"/>
            </a:endParaRPr>
          </a:p>
          <a:p>
            <a:pPr indent="-368300" lvl="0" marL="457200" marR="0" rtl="0" algn="l">
              <a:lnSpc>
                <a:spcPct val="115000"/>
              </a:lnSpc>
              <a:spcBef>
                <a:spcPts val="0"/>
              </a:spcBef>
              <a:spcAft>
                <a:spcPts val="0"/>
              </a:spcAft>
              <a:buClr>
                <a:srgbClr val="000000"/>
              </a:buClr>
              <a:buSzPts val="2200"/>
              <a:buFont typeface="Georgia"/>
              <a:buChar char="●"/>
            </a:pPr>
            <a:r>
              <a:rPr b="0" i="0" lang="en-US" sz="2200" u="none" cap="none" strike="noStrike">
                <a:solidFill>
                  <a:srgbClr val="000000"/>
                </a:solidFill>
                <a:latin typeface="Georgia"/>
                <a:ea typeface="Georgia"/>
                <a:cs typeface="Georgia"/>
                <a:sym typeface="Georgia"/>
              </a:rPr>
              <a:t>Versión de la App</a:t>
            </a:r>
            <a:endParaRPr b="0" i="0" sz="2200" u="none" cap="none" strike="noStrike">
              <a:solidFill>
                <a:srgbClr val="000000"/>
              </a:solidFill>
              <a:latin typeface="Georgia"/>
              <a:ea typeface="Georgia"/>
              <a:cs typeface="Georgia"/>
              <a:sym typeface="Georgia"/>
            </a:endParaRPr>
          </a:p>
          <a:p>
            <a:pPr indent="-368300" lvl="0" marL="457200" marR="0" rtl="0" algn="l">
              <a:lnSpc>
                <a:spcPct val="115000"/>
              </a:lnSpc>
              <a:spcBef>
                <a:spcPts val="0"/>
              </a:spcBef>
              <a:spcAft>
                <a:spcPts val="0"/>
              </a:spcAft>
              <a:buClr>
                <a:srgbClr val="000000"/>
              </a:buClr>
              <a:buSzPts val="2200"/>
              <a:buFont typeface="Georgia"/>
              <a:buChar char="●"/>
            </a:pPr>
            <a:r>
              <a:rPr b="0" i="0" lang="en-US" sz="2200" u="none" cap="none" strike="noStrike">
                <a:solidFill>
                  <a:srgbClr val="000000"/>
                </a:solidFill>
                <a:latin typeface="Georgia"/>
                <a:ea typeface="Georgia"/>
                <a:cs typeface="Georgia"/>
                <a:sym typeface="Georgia"/>
              </a:rPr>
              <a:t>Proveedor: Red u operador de telefonía </a:t>
            </a:r>
            <a:endParaRPr b="0" i="0" sz="2200" u="none" cap="none" strike="noStrike">
              <a:solidFill>
                <a:srgbClr val="000000"/>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Georgia"/>
              <a:ea typeface="Georgia"/>
              <a:cs typeface="Georgia"/>
              <a:sym typeface="Georgi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2" name="Shape 72"/>
        <p:cNvGrpSpPr/>
        <p:nvPr/>
      </p:nvGrpSpPr>
      <p:grpSpPr>
        <a:xfrm>
          <a:off x="0" y="0"/>
          <a:ext cx="0" cy="0"/>
          <a:chOff x="0" y="0"/>
          <a:chExt cx="0" cy="0"/>
        </a:xfrm>
      </p:grpSpPr>
      <p:sp>
        <p:nvSpPr>
          <p:cNvPr id="73" name="Google Shape;73;p3"/>
          <p:cNvSpPr txBox="1"/>
          <p:nvPr/>
        </p:nvSpPr>
        <p:spPr>
          <a:xfrm>
            <a:off x="650875" y="915987"/>
            <a:ext cx="11701462" cy="15160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24456"/>
              </a:buClr>
              <a:buSzPts val="5600"/>
              <a:buFont typeface="Trebuchet MS"/>
              <a:buNone/>
            </a:pPr>
            <a:r>
              <a:rPr b="0" i="0" lang="en-US" sz="5600" u="none" cap="none" strike="noStrike">
                <a:solidFill>
                  <a:srgbClr val="424456"/>
                </a:solidFill>
                <a:latin typeface="Trebuchet MS"/>
                <a:ea typeface="Trebuchet MS"/>
                <a:cs typeface="Trebuchet MS"/>
                <a:sym typeface="Trebuchet MS"/>
              </a:rPr>
              <a:t>Introducción a Android</a:t>
            </a:r>
            <a:endParaRPr b="0" i="0" sz="1400" u="none" cap="none" strike="noStrike">
              <a:solidFill>
                <a:srgbClr val="000000"/>
              </a:solidFill>
              <a:latin typeface="Arial"/>
              <a:ea typeface="Arial"/>
              <a:cs typeface="Arial"/>
              <a:sym typeface="Arial"/>
            </a:endParaRPr>
          </a:p>
        </p:txBody>
      </p:sp>
      <p:sp>
        <p:nvSpPr>
          <p:cNvPr id="74" name="Google Shape;74;p3"/>
          <p:cNvSpPr txBox="1"/>
          <p:nvPr/>
        </p:nvSpPr>
        <p:spPr>
          <a:xfrm>
            <a:off x="650875" y="2571750"/>
            <a:ext cx="11701462" cy="3024187"/>
          </a:xfrm>
          <a:prstGeom prst="rect">
            <a:avLst/>
          </a:prstGeom>
          <a:noFill/>
          <a:ln>
            <a:noFill/>
          </a:ln>
        </p:spPr>
        <p:txBody>
          <a:bodyPr anchorCtr="0" anchor="t" bIns="45700" lIns="91425" spcFirstLastPara="1" rIns="91425" wrap="square" tIns="45700">
            <a:noAutofit/>
          </a:bodyPr>
          <a:lstStyle/>
          <a:p>
            <a:pPr indent="-325437" lvl="0" marL="512762" marR="0" rtl="0" algn="l">
              <a:lnSpc>
                <a:spcPct val="150000"/>
              </a:lnSpc>
              <a:spcBef>
                <a:spcPts val="0"/>
              </a:spcBef>
              <a:spcAft>
                <a:spcPts val="0"/>
              </a:spcAft>
              <a:buClr>
                <a:srgbClr val="A04DA3"/>
              </a:buClr>
              <a:buSzPts val="3400"/>
              <a:buFont typeface="Georgia"/>
              <a:buChar char="•"/>
            </a:pPr>
            <a:r>
              <a:rPr b="0" i="0" lang="en-US" sz="3400" u="none" cap="none" strike="noStrike">
                <a:solidFill>
                  <a:srgbClr val="000000"/>
                </a:solidFill>
                <a:latin typeface="Georgia"/>
                <a:ea typeface="Georgia"/>
                <a:cs typeface="Georgia"/>
                <a:sym typeface="Georgia"/>
              </a:rPr>
              <a:t>Es un sistema operativo de código abierto, basado en Linux</a:t>
            </a:r>
            <a:endParaRPr b="0" i="0" sz="900" u="none" cap="none" strike="noStrike">
              <a:solidFill>
                <a:srgbClr val="000000"/>
              </a:solidFill>
              <a:latin typeface="Arial"/>
              <a:ea typeface="Arial"/>
              <a:cs typeface="Arial"/>
              <a:sym typeface="Arial"/>
            </a:endParaRPr>
          </a:p>
          <a:p>
            <a:pPr indent="-325437" lvl="0" marL="512762" marR="0" rtl="0" algn="l">
              <a:lnSpc>
                <a:spcPct val="150000"/>
              </a:lnSpc>
              <a:spcBef>
                <a:spcPts val="400"/>
              </a:spcBef>
              <a:spcAft>
                <a:spcPts val="0"/>
              </a:spcAft>
              <a:buClr>
                <a:srgbClr val="A04DA3"/>
              </a:buClr>
              <a:buSzPts val="3400"/>
              <a:buFont typeface="Georgia"/>
              <a:buChar char="•"/>
            </a:pPr>
            <a:r>
              <a:rPr b="0" i="0" lang="en-US" sz="3400" u="none" cap="none" strike="noStrike">
                <a:solidFill>
                  <a:srgbClr val="000000"/>
                </a:solidFill>
                <a:latin typeface="Georgia"/>
                <a:ea typeface="Georgia"/>
                <a:cs typeface="Georgia"/>
                <a:sym typeface="Georgia"/>
              </a:rPr>
              <a:t>Respaldado por Google y desarrollado por Open Handset Alliance</a:t>
            </a:r>
            <a:endParaRPr b="0" i="0" sz="9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3400"/>
              <a:buFont typeface="Arial"/>
              <a:buNone/>
            </a:pPr>
            <a:r>
              <a:t/>
            </a:r>
            <a:endParaRPr b="0" i="0" sz="3400" u="none" cap="none" strike="noStrike">
              <a:solidFill>
                <a:srgbClr val="000000"/>
              </a:solidFill>
              <a:latin typeface="Georgia"/>
              <a:ea typeface="Georgia"/>
              <a:cs typeface="Georgia"/>
              <a:sym typeface="Georgia"/>
            </a:endParaRPr>
          </a:p>
        </p:txBody>
      </p:sp>
      <p:pic>
        <p:nvPicPr>
          <p:cNvPr id="75" name="Google Shape;75;p3"/>
          <p:cNvPicPr preferRelativeResize="0"/>
          <p:nvPr/>
        </p:nvPicPr>
        <p:blipFill rotWithShape="1">
          <a:blip r:embed="rId3">
            <a:alphaModFix/>
          </a:blip>
          <a:srcRect b="0" l="0" r="0" t="0"/>
          <a:stretch/>
        </p:blipFill>
        <p:spPr>
          <a:xfrm>
            <a:off x="8423275" y="6391275"/>
            <a:ext cx="4775200" cy="3309937"/>
          </a:xfrm>
          <a:prstGeom prst="rect">
            <a:avLst/>
          </a:prstGeom>
          <a:noFill/>
          <a:ln>
            <a:noFill/>
          </a:ln>
        </p:spPr>
      </p:pic>
      <p:sp>
        <p:nvSpPr>
          <p:cNvPr id="76" name="Google Shape;76;p3"/>
          <p:cNvSpPr txBox="1"/>
          <p:nvPr/>
        </p:nvSpPr>
        <p:spPr>
          <a:xfrm>
            <a:off x="884237" y="5524500"/>
            <a:ext cx="7539000" cy="4150500"/>
          </a:xfrm>
          <a:prstGeom prst="rect">
            <a:avLst/>
          </a:prstGeom>
          <a:noFill/>
          <a:ln>
            <a:noFill/>
          </a:ln>
        </p:spPr>
        <p:txBody>
          <a:bodyPr anchorCtr="0" anchor="t" bIns="46800" lIns="90000" spcFirstLastPara="1" rIns="90000" wrap="square" tIns="46800">
            <a:spAutoFit/>
          </a:bodyPr>
          <a:lstStyle/>
          <a:p>
            <a:pPr indent="-315912" lvl="1" marL="928687" marR="0" rtl="0" algn="l">
              <a:lnSpc>
                <a:spcPct val="150000"/>
              </a:lnSpc>
              <a:spcBef>
                <a:spcPts val="0"/>
              </a:spcBef>
              <a:spcAft>
                <a:spcPts val="0"/>
              </a:spcAft>
              <a:buClr>
                <a:srgbClr val="438086"/>
              </a:buClr>
              <a:buSzPts val="3100"/>
              <a:buFont typeface="Georgia"/>
              <a:buChar char="▫"/>
            </a:pPr>
            <a:r>
              <a:rPr b="0" i="0" lang="en-US" sz="3100" u="none" cap="none" strike="noStrike">
                <a:solidFill>
                  <a:srgbClr val="438086"/>
                </a:solidFill>
                <a:latin typeface="Georgia"/>
                <a:ea typeface="Georgia"/>
                <a:cs typeface="Georgia"/>
                <a:sym typeface="Georgia"/>
              </a:rPr>
              <a:t>Open Handset Alliance es una alianza comercial de 84 compañías que se dedica a desarrollar estándares abiertos para dispositivos móviles</a:t>
            </a:r>
            <a:endParaRPr b="0" i="0" sz="9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3100"/>
              <a:buFont typeface="Arial"/>
              <a:buNone/>
            </a:pPr>
            <a:r>
              <a:t/>
            </a:r>
            <a:endParaRPr b="0" i="0" sz="3100" u="none" cap="none" strike="noStrike">
              <a:solidFill>
                <a:srgbClr val="438086"/>
              </a:solidFill>
              <a:latin typeface="Georgia"/>
              <a:ea typeface="Georgia"/>
              <a:cs typeface="Georgia"/>
              <a:sym typeface="Georgi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0" name="Shape 80"/>
        <p:cNvGrpSpPr/>
        <p:nvPr/>
      </p:nvGrpSpPr>
      <p:grpSpPr>
        <a:xfrm>
          <a:off x="0" y="0"/>
          <a:ext cx="0" cy="0"/>
          <a:chOff x="0" y="0"/>
          <a:chExt cx="0" cy="0"/>
        </a:xfrm>
      </p:grpSpPr>
      <p:sp>
        <p:nvSpPr>
          <p:cNvPr id="81" name="Google Shape;81;p4"/>
          <p:cNvSpPr txBox="1"/>
          <p:nvPr/>
        </p:nvSpPr>
        <p:spPr>
          <a:xfrm>
            <a:off x="650875" y="915987"/>
            <a:ext cx="11701462" cy="15160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24456"/>
              </a:buClr>
              <a:buSzPts val="5600"/>
              <a:buFont typeface="Trebuchet MS"/>
              <a:buNone/>
            </a:pPr>
            <a:r>
              <a:rPr b="0" i="0" lang="en-US" sz="5600" u="none" cap="none" strike="noStrike">
                <a:solidFill>
                  <a:srgbClr val="424456"/>
                </a:solidFill>
                <a:latin typeface="Trebuchet MS"/>
                <a:ea typeface="Trebuchet MS"/>
                <a:cs typeface="Trebuchet MS"/>
                <a:sym typeface="Trebuchet MS"/>
              </a:rPr>
              <a:t>Introducción a Android</a:t>
            </a:r>
            <a:endParaRPr b="0" i="0" sz="1400" u="none" cap="none" strike="noStrike">
              <a:solidFill>
                <a:srgbClr val="000000"/>
              </a:solidFill>
              <a:latin typeface="Arial"/>
              <a:ea typeface="Arial"/>
              <a:cs typeface="Arial"/>
              <a:sym typeface="Arial"/>
            </a:endParaRPr>
          </a:p>
        </p:txBody>
      </p:sp>
      <p:sp>
        <p:nvSpPr>
          <p:cNvPr id="82" name="Google Shape;82;p4"/>
          <p:cNvSpPr txBox="1"/>
          <p:nvPr/>
        </p:nvSpPr>
        <p:spPr>
          <a:xfrm>
            <a:off x="650875" y="2571750"/>
            <a:ext cx="11701462" cy="6553200"/>
          </a:xfrm>
          <a:prstGeom prst="rect">
            <a:avLst/>
          </a:prstGeom>
          <a:noFill/>
          <a:ln>
            <a:noFill/>
          </a:ln>
        </p:spPr>
        <p:txBody>
          <a:bodyPr anchorCtr="0" anchor="t" bIns="45700" lIns="91425" spcFirstLastPara="1" rIns="91425" wrap="square" tIns="45700">
            <a:noAutofit/>
          </a:bodyPr>
          <a:lstStyle/>
          <a:p>
            <a:pPr indent="-357187" lvl="0" marL="512762" marR="0" rtl="0" algn="l">
              <a:lnSpc>
                <a:spcPct val="150000"/>
              </a:lnSpc>
              <a:spcBef>
                <a:spcPts val="0"/>
              </a:spcBef>
              <a:spcAft>
                <a:spcPts val="0"/>
              </a:spcAft>
              <a:buClr>
                <a:srgbClr val="A04DA3"/>
              </a:buClr>
              <a:buSzPts val="2800"/>
              <a:buFont typeface="Georgia"/>
              <a:buChar char="•"/>
            </a:pPr>
            <a:r>
              <a:rPr b="0" i="0" lang="en-US" sz="2800" u="none" cap="none" strike="noStrike">
                <a:solidFill>
                  <a:srgbClr val="000000"/>
                </a:solidFill>
                <a:latin typeface="Georgia"/>
                <a:ea typeface="Georgia"/>
                <a:cs typeface="Georgia"/>
                <a:sym typeface="Georgia"/>
              </a:rPr>
              <a:t>Permite desarrollar aplicaciones para smartphones, smartwatch, tablets, tv y auto.</a:t>
            </a:r>
            <a:endParaRPr b="0" i="0" sz="1400" u="none" cap="none" strike="noStrike">
              <a:solidFill>
                <a:srgbClr val="000000"/>
              </a:solidFill>
              <a:latin typeface="Arial"/>
              <a:ea typeface="Arial"/>
              <a:cs typeface="Arial"/>
              <a:sym typeface="Arial"/>
            </a:endParaRPr>
          </a:p>
          <a:p>
            <a:pPr indent="-357187" lvl="0" marL="512762" marR="0" rtl="0" algn="l">
              <a:lnSpc>
                <a:spcPct val="150000"/>
              </a:lnSpc>
              <a:spcBef>
                <a:spcPts val="400"/>
              </a:spcBef>
              <a:spcAft>
                <a:spcPts val="0"/>
              </a:spcAft>
              <a:buClr>
                <a:srgbClr val="A04DA3"/>
              </a:buClr>
              <a:buSzPts val="2800"/>
              <a:buFont typeface="Georgia"/>
              <a:buChar char="•"/>
            </a:pPr>
            <a:r>
              <a:rPr b="0" i="0" lang="en-US" sz="2800" u="none" cap="none" strike="noStrike">
                <a:solidFill>
                  <a:srgbClr val="000000"/>
                </a:solidFill>
                <a:latin typeface="Georgia"/>
                <a:ea typeface="Georgia"/>
                <a:cs typeface="Georgia"/>
                <a:sym typeface="Georgia"/>
              </a:rPr>
              <a:t>Las aplicaciones se desarrollan utilizando el lenguaje de programación </a:t>
            </a:r>
            <a:r>
              <a:rPr b="1" i="0" lang="en-US" sz="2800" u="none" cap="none" strike="noStrike">
                <a:solidFill>
                  <a:srgbClr val="000000"/>
                </a:solidFill>
                <a:latin typeface="Georgia"/>
                <a:ea typeface="Georgia"/>
                <a:cs typeface="Georgia"/>
                <a:sym typeface="Georgia"/>
              </a:rPr>
              <a:t>Java o Kotlin</a:t>
            </a:r>
            <a:r>
              <a:rPr b="0" i="0" lang="en-US" sz="2800" u="none" cap="none" strike="noStrike">
                <a:solidFill>
                  <a:srgbClr val="000000"/>
                </a:solidFill>
                <a:latin typeface="Georgia"/>
                <a:ea typeface="Georgia"/>
                <a:cs typeface="Georgia"/>
                <a:sym typeface="Georgia"/>
              </a:rPr>
              <a:t>.</a:t>
            </a:r>
            <a:endParaRPr b="0" i="0" sz="1400" u="none" cap="none" strike="noStrike">
              <a:solidFill>
                <a:srgbClr val="000000"/>
              </a:solidFill>
              <a:latin typeface="Arial"/>
              <a:ea typeface="Arial"/>
              <a:cs typeface="Arial"/>
              <a:sym typeface="Arial"/>
            </a:endParaRPr>
          </a:p>
          <a:p>
            <a:pPr indent="-357187" lvl="0" marL="512762" marR="0" rtl="0" algn="l">
              <a:lnSpc>
                <a:spcPct val="150000"/>
              </a:lnSpc>
              <a:spcBef>
                <a:spcPts val="400"/>
              </a:spcBef>
              <a:spcAft>
                <a:spcPts val="0"/>
              </a:spcAft>
              <a:buClr>
                <a:srgbClr val="A04DA3"/>
              </a:buClr>
              <a:buSzPts val="2800"/>
              <a:buFont typeface="Georgia"/>
              <a:buChar char="•"/>
            </a:pPr>
            <a:r>
              <a:rPr b="0" i="0" lang="en-US" sz="2800" u="none" cap="none" strike="noStrike">
                <a:solidFill>
                  <a:srgbClr val="000000"/>
                </a:solidFill>
                <a:latin typeface="Georgia"/>
                <a:ea typeface="Georgia"/>
                <a:cs typeface="Georgia"/>
                <a:sym typeface="Georgia"/>
              </a:rPr>
              <a:t>El estándar sugiere utilizar el IDE oficial </a:t>
            </a:r>
            <a:r>
              <a:rPr b="1" i="0" lang="en-US" sz="2800" u="none" cap="none" strike="noStrike">
                <a:solidFill>
                  <a:srgbClr val="000000"/>
                </a:solidFill>
                <a:latin typeface="Georgia"/>
                <a:ea typeface="Georgia"/>
                <a:cs typeface="Georgia"/>
                <a:sym typeface="Georgia"/>
              </a:rPr>
              <a:t>Android Studio</a:t>
            </a:r>
            <a:endParaRPr b="0" i="0" sz="1400" u="none" cap="none" strike="noStrike">
              <a:solidFill>
                <a:srgbClr val="000000"/>
              </a:solidFill>
              <a:latin typeface="Arial"/>
              <a:ea typeface="Arial"/>
              <a:cs typeface="Arial"/>
              <a:sym typeface="Arial"/>
            </a:endParaRPr>
          </a:p>
          <a:p>
            <a:pPr indent="-228600" lvl="2" marL="1143000" marR="0" rtl="0" algn="l">
              <a:lnSpc>
                <a:spcPct val="150000"/>
              </a:lnSpc>
              <a:spcBef>
                <a:spcPts val="400"/>
              </a:spcBef>
              <a:spcAft>
                <a:spcPts val="0"/>
              </a:spcAft>
              <a:buClr>
                <a:srgbClr val="000000"/>
              </a:buClr>
              <a:buSzPts val="2800"/>
              <a:buFont typeface="Times New Roman"/>
              <a:buChar char="•"/>
            </a:pPr>
            <a:r>
              <a:rPr b="0" i="0" lang="en-US" sz="2800" u="none" cap="none" strike="noStrike">
                <a:solidFill>
                  <a:srgbClr val="438086"/>
                </a:solidFill>
                <a:latin typeface="Georgia"/>
                <a:ea typeface="Georgia"/>
                <a:cs typeface="Georgia"/>
                <a:sym typeface="Georgia"/>
              </a:rPr>
              <a:t>Es posible utilizar otros entornos, como Eclipse. </a:t>
            </a:r>
            <a:endParaRPr b="0" i="0" sz="1400" u="none" cap="none" strike="noStrike">
              <a:solidFill>
                <a:srgbClr val="000000"/>
              </a:solidFill>
              <a:latin typeface="Arial"/>
              <a:ea typeface="Arial"/>
              <a:cs typeface="Arial"/>
              <a:sym typeface="Arial"/>
            </a:endParaRPr>
          </a:p>
          <a:p>
            <a:pPr indent="-357187" lvl="0" marL="512762" marR="0" rtl="0" algn="l">
              <a:lnSpc>
                <a:spcPct val="150000"/>
              </a:lnSpc>
              <a:spcBef>
                <a:spcPts val="400"/>
              </a:spcBef>
              <a:spcAft>
                <a:spcPts val="0"/>
              </a:spcAft>
              <a:buClr>
                <a:srgbClr val="A04DA3"/>
              </a:buClr>
              <a:buSzPts val="2800"/>
              <a:buFont typeface="Georgia"/>
              <a:buChar char="•"/>
            </a:pPr>
            <a:r>
              <a:rPr b="0" i="0" lang="en-US" sz="2800" u="none" cap="none" strike="noStrike">
                <a:solidFill>
                  <a:srgbClr val="000000"/>
                </a:solidFill>
                <a:latin typeface="Georgia"/>
                <a:ea typeface="Georgia"/>
                <a:cs typeface="Georgia"/>
                <a:sym typeface="Georgia"/>
              </a:rPr>
              <a:t>Independientemente del IDE utilizado, se necesita disponer del </a:t>
            </a:r>
            <a:r>
              <a:rPr b="1" i="0" lang="en-US" sz="2800" u="none" cap="none" strike="noStrike">
                <a:solidFill>
                  <a:srgbClr val="000000"/>
                </a:solidFill>
                <a:latin typeface="Georgia"/>
                <a:ea typeface="Georgia"/>
                <a:cs typeface="Georgia"/>
                <a:sym typeface="Georgia"/>
              </a:rPr>
              <a:t>SDK</a:t>
            </a:r>
            <a:r>
              <a:rPr b="0" i="0" lang="en-US" sz="2800" u="none" cap="none" strike="noStrike">
                <a:solidFill>
                  <a:srgbClr val="000000"/>
                </a:solidFill>
                <a:latin typeface="Georgia"/>
                <a:ea typeface="Georgia"/>
                <a:cs typeface="Georgia"/>
                <a:sym typeface="Georgia"/>
              </a:rPr>
              <a:t> de Android.</a:t>
            </a:r>
            <a:endParaRPr b="0" i="0" sz="1400" u="none" cap="none" strike="noStrike">
              <a:solidFill>
                <a:srgbClr val="000000"/>
              </a:solidFill>
              <a:latin typeface="Arial"/>
              <a:ea typeface="Arial"/>
              <a:cs typeface="Arial"/>
              <a:sym typeface="Arial"/>
            </a:endParaRPr>
          </a:p>
          <a:p>
            <a:pPr indent="-228600" lvl="2" marL="1143000" marR="0" rtl="0" algn="l">
              <a:lnSpc>
                <a:spcPct val="150000"/>
              </a:lnSpc>
              <a:spcBef>
                <a:spcPts val="400"/>
              </a:spcBef>
              <a:spcAft>
                <a:spcPts val="0"/>
              </a:spcAft>
              <a:buClr>
                <a:srgbClr val="000000"/>
              </a:buClr>
              <a:buSzPts val="2800"/>
              <a:buFont typeface="Times New Roman"/>
              <a:buChar char="•"/>
            </a:pPr>
            <a:r>
              <a:rPr b="0" i="0" lang="en-US" sz="2800" u="none" cap="none" strike="noStrike">
                <a:solidFill>
                  <a:srgbClr val="438086"/>
                </a:solidFill>
                <a:latin typeface="Georgia"/>
                <a:ea typeface="Georgia"/>
                <a:cs typeface="Georgia"/>
                <a:sym typeface="Georgia"/>
              </a:rPr>
              <a:t>El SDK provee todas las herramientas necesarias para desarrollar, compilar, depurar, y simular, aplicaciones.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6" name="Shape 86"/>
        <p:cNvGrpSpPr/>
        <p:nvPr/>
      </p:nvGrpSpPr>
      <p:grpSpPr>
        <a:xfrm>
          <a:off x="0" y="0"/>
          <a:ext cx="0" cy="0"/>
          <a:chOff x="0" y="0"/>
          <a:chExt cx="0" cy="0"/>
        </a:xfrm>
      </p:grpSpPr>
      <p:sp>
        <p:nvSpPr>
          <p:cNvPr id="87" name="Google Shape;87;p5"/>
          <p:cNvSpPr/>
          <p:nvPr/>
        </p:nvSpPr>
        <p:spPr>
          <a:xfrm>
            <a:off x="10329500" y="1954200"/>
            <a:ext cx="2115000" cy="7542000"/>
          </a:xfrm>
          <a:prstGeom prst="rect">
            <a:avLst/>
          </a:prstGeom>
          <a:solidFill>
            <a:srgbClr val="F5F5F5"/>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5"/>
          <p:cNvSpPr txBox="1"/>
          <p:nvPr/>
        </p:nvSpPr>
        <p:spPr>
          <a:xfrm>
            <a:off x="650875" y="627062"/>
            <a:ext cx="11701462" cy="15160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24456"/>
              </a:buClr>
              <a:buSzPts val="5600"/>
              <a:buFont typeface="Trebuchet MS"/>
              <a:buNone/>
            </a:pPr>
            <a:r>
              <a:rPr b="0" i="0" lang="en-US" sz="5600" u="none" cap="none" strike="noStrike">
                <a:solidFill>
                  <a:srgbClr val="424456"/>
                </a:solidFill>
                <a:latin typeface="Trebuchet MS"/>
                <a:ea typeface="Trebuchet MS"/>
                <a:cs typeface="Trebuchet MS"/>
                <a:sym typeface="Trebuchet MS"/>
              </a:rPr>
              <a:t>Fragmentación Interna</a:t>
            </a:r>
            <a:endParaRPr b="0" i="0" sz="1400" u="none" cap="none" strike="noStrike">
              <a:solidFill>
                <a:srgbClr val="000000"/>
              </a:solidFill>
              <a:latin typeface="Arial"/>
              <a:ea typeface="Arial"/>
              <a:cs typeface="Arial"/>
              <a:sym typeface="Arial"/>
            </a:endParaRPr>
          </a:p>
        </p:txBody>
      </p:sp>
      <p:pic>
        <p:nvPicPr>
          <p:cNvPr id="89" name="Google Shape;89;p5"/>
          <p:cNvPicPr preferRelativeResize="0"/>
          <p:nvPr/>
        </p:nvPicPr>
        <p:blipFill rotWithShape="1">
          <a:blip r:embed="rId3">
            <a:alphaModFix/>
          </a:blip>
          <a:srcRect b="0" l="0" r="0" t="0"/>
          <a:stretch/>
        </p:blipFill>
        <p:spPr>
          <a:xfrm>
            <a:off x="469425" y="1954141"/>
            <a:ext cx="10034126" cy="7542110"/>
          </a:xfrm>
          <a:prstGeom prst="rect">
            <a:avLst/>
          </a:prstGeom>
          <a:noFill/>
          <a:ln>
            <a:noFill/>
          </a:ln>
        </p:spPr>
      </p:pic>
      <p:pic>
        <p:nvPicPr>
          <p:cNvPr id="90" name="Google Shape;90;p5"/>
          <p:cNvPicPr preferRelativeResize="0"/>
          <p:nvPr/>
        </p:nvPicPr>
        <p:blipFill rotWithShape="1">
          <a:blip r:embed="rId4">
            <a:alphaModFix/>
          </a:blip>
          <a:srcRect b="0" l="0" r="0" t="0"/>
          <a:stretch/>
        </p:blipFill>
        <p:spPr>
          <a:xfrm>
            <a:off x="10840213" y="2901724"/>
            <a:ext cx="815475" cy="810675"/>
          </a:xfrm>
          <a:prstGeom prst="rect">
            <a:avLst/>
          </a:prstGeom>
          <a:noFill/>
          <a:ln>
            <a:noFill/>
          </a:ln>
        </p:spPr>
      </p:pic>
      <p:sp>
        <p:nvSpPr>
          <p:cNvPr id="91" name="Google Shape;91;p5"/>
          <p:cNvSpPr txBox="1"/>
          <p:nvPr/>
        </p:nvSpPr>
        <p:spPr>
          <a:xfrm>
            <a:off x="10568588" y="3598800"/>
            <a:ext cx="13587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Georgia"/>
                <a:ea typeface="Georgia"/>
                <a:cs typeface="Georgia"/>
                <a:sym typeface="Georgia"/>
              </a:rPr>
              <a:t>Android 13</a:t>
            </a:r>
            <a:endParaRPr b="1" i="0" sz="1600" u="none" cap="none" strike="noStrike">
              <a:solidFill>
                <a:srgbClr val="000000"/>
              </a:solidFill>
              <a:latin typeface="Georgia"/>
              <a:ea typeface="Georgia"/>
              <a:cs typeface="Georgia"/>
              <a:sym typeface="Georgia"/>
            </a:endParaRPr>
          </a:p>
        </p:txBody>
      </p:sp>
      <p:sp>
        <p:nvSpPr>
          <p:cNvPr id="92" name="Google Shape;92;p5"/>
          <p:cNvSpPr txBox="1"/>
          <p:nvPr/>
        </p:nvSpPr>
        <p:spPr>
          <a:xfrm>
            <a:off x="10329488" y="3803125"/>
            <a:ext cx="18369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8BCB2E"/>
                </a:solidFill>
                <a:latin typeface="Georgia"/>
                <a:ea typeface="Georgia"/>
                <a:cs typeface="Georgia"/>
                <a:sym typeface="Georgia"/>
              </a:rPr>
              <a:t>15 Agosto, 2022</a:t>
            </a:r>
            <a:endParaRPr b="1" i="0" sz="1600" u="none" cap="none" strike="noStrike">
              <a:solidFill>
                <a:srgbClr val="8BCB2E"/>
              </a:solidFill>
              <a:latin typeface="Georgia"/>
              <a:ea typeface="Georgia"/>
              <a:cs typeface="Georgia"/>
              <a:sym typeface="Georgia"/>
            </a:endParaRPr>
          </a:p>
        </p:txBody>
      </p:sp>
      <p:sp>
        <p:nvSpPr>
          <p:cNvPr id="93" name="Google Shape;93;p5"/>
          <p:cNvSpPr txBox="1"/>
          <p:nvPr/>
        </p:nvSpPr>
        <p:spPr>
          <a:xfrm>
            <a:off x="10329501" y="5581150"/>
            <a:ext cx="18369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lang="en-US" sz="1600">
                <a:solidFill>
                  <a:srgbClr val="8BCB2E"/>
                </a:solidFill>
                <a:latin typeface="Georgia"/>
                <a:ea typeface="Georgia"/>
                <a:cs typeface="Georgia"/>
                <a:sym typeface="Georgia"/>
              </a:rPr>
              <a:t>Octubre</a:t>
            </a:r>
            <a:r>
              <a:rPr b="1" i="0" lang="en-US" sz="1600" u="none" cap="none" strike="noStrike">
                <a:solidFill>
                  <a:srgbClr val="8BCB2E"/>
                </a:solidFill>
                <a:latin typeface="Georgia"/>
                <a:ea typeface="Georgia"/>
                <a:cs typeface="Georgia"/>
                <a:sym typeface="Georgia"/>
              </a:rPr>
              <a:t>, 202</a:t>
            </a:r>
            <a:r>
              <a:rPr b="1" lang="en-US" sz="1600">
                <a:solidFill>
                  <a:srgbClr val="8BCB2E"/>
                </a:solidFill>
                <a:latin typeface="Georgia"/>
                <a:ea typeface="Georgia"/>
                <a:cs typeface="Georgia"/>
                <a:sym typeface="Georgia"/>
              </a:rPr>
              <a:t>3</a:t>
            </a:r>
            <a:endParaRPr b="1" i="0" sz="1600" u="none" cap="none" strike="noStrike">
              <a:solidFill>
                <a:srgbClr val="8BCB2E"/>
              </a:solidFill>
              <a:latin typeface="Georgia"/>
              <a:ea typeface="Georgia"/>
              <a:cs typeface="Georgia"/>
              <a:sym typeface="Georgia"/>
            </a:endParaRPr>
          </a:p>
        </p:txBody>
      </p:sp>
      <p:sp>
        <p:nvSpPr>
          <p:cNvPr id="94" name="Google Shape;94;p5"/>
          <p:cNvSpPr txBox="1"/>
          <p:nvPr/>
        </p:nvSpPr>
        <p:spPr>
          <a:xfrm>
            <a:off x="10568613" y="5391925"/>
            <a:ext cx="13587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Georgia"/>
                <a:ea typeface="Georgia"/>
                <a:cs typeface="Georgia"/>
                <a:sym typeface="Georgia"/>
              </a:rPr>
              <a:t>Android </a:t>
            </a:r>
            <a:r>
              <a:rPr b="1" lang="en-US" sz="1600">
                <a:latin typeface="Georgia"/>
                <a:ea typeface="Georgia"/>
                <a:cs typeface="Georgia"/>
                <a:sym typeface="Georgia"/>
              </a:rPr>
              <a:t>14</a:t>
            </a:r>
            <a:endParaRPr b="1" i="0" sz="1600" u="none" cap="none" strike="noStrike">
              <a:solidFill>
                <a:srgbClr val="000000"/>
              </a:solidFill>
              <a:latin typeface="Georgia"/>
              <a:ea typeface="Georgia"/>
              <a:cs typeface="Georgia"/>
              <a:sym typeface="Georgia"/>
            </a:endParaRPr>
          </a:p>
        </p:txBody>
      </p:sp>
      <p:pic>
        <p:nvPicPr>
          <p:cNvPr id="95" name="Google Shape;95;p5"/>
          <p:cNvPicPr preferRelativeResize="0"/>
          <p:nvPr/>
        </p:nvPicPr>
        <p:blipFill>
          <a:blip r:embed="rId5">
            <a:alphaModFix/>
          </a:blip>
          <a:stretch>
            <a:fillRect/>
          </a:stretch>
        </p:blipFill>
        <p:spPr>
          <a:xfrm>
            <a:off x="10706900" y="4471000"/>
            <a:ext cx="1082124" cy="10821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9" name="Shape 99"/>
        <p:cNvGrpSpPr/>
        <p:nvPr/>
      </p:nvGrpSpPr>
      <p:grpSpPr>
        <a:xfrm>
          <a:off x="0" y="0"/>
          <a:ext cx="0" cy="0"/>
          <a:chOff x="0" y="0"/>
          <a:chExt cx="0" cy="0"/>
        </a:xfrm>
      </p:grpSpPr>
      <p:sp>
        <p:nvSpPr>
          <p:cNvPr id="100" name="Google Shape;100;p8"/>
          <p:cNvSpPr txBox="1"/>
          <p:nvPr/>
        </p:nvSpPr>
        <p:spPr>
          <a:xfrm>
            <a:off x="650875" y="915987"/>
            <a:ext cx="11701500" cy="1516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24456"/>
              </a:buClr>
              <a:buSzPts val="4800"/>
              <a:buFont typeface="Trebuchet MS"/>
              <a:buNone/>
            </a:pPr>
            <a:r>
              <a:rPr b="0" i="0" lang="en-US" sz="4800" u="none" cap="none" strike="noStrike">
                <a:solidFill>
                  <a:srgbClr val="424456"/>
                </a:solidFill>
                <a:latin typeface="Trebuchet MS"/>
                <a:ea typeface="Trebuchet MS"/>
                <a:cs typeface="Trebuchet MS"/>
                <a:sym typeface="Trebuchet MS"/>
              </a:rPr>
              <a:t>Fragmentación Interna (marzo 2021)</a:t>
            </a:r>
            <a:endParaRPr b="0" i="0" sz="1400" u="none" cap="none" strike="noStrike">
              <a:solidFill>
                <a:srgbClr val="000000"/>
              </a:solidFill>
              <a:latin typeface="Arial"/>
              <a:ea typeface="Arial"/>
              <a:cs typeface="Arial"/>
              <a:sym typeface="Arial"/>
            </a:endParaRPr>
          </a:p>
        </p:txBody>
      </p:sp>
      <p:pic>
        <p:nvPicPr>
          <p:cNvPr id="101" name="Google Shape;101;p8"/>
          <p:cNvPicPr preferRelativeResize="0"/>
          <p:nvPr/>
        </p:nvPicPr>
        <p:blipFill rotWithShape="1">
          <a:blip r:embed="rId3">
            <a:alphaModFix/>
          </a:blip>
          <a:srcRect b="0" l="0" r="0" t="0"/>
          <a:stretch/>
        </p:blipFill>
        <p:spPr>
          <a:xfrm>
            <a:off x="977900" y="2432050"/>
            <a:ext cx="11190288" cy="705643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5" name="Shape 105"/>
        <p:cNvGrpSpPr/>
        <p:nvPr/>
      </p:nvGrpSpPr>
      <p:grpSpPr>
        <a:xfrm>
          <a:off x="0" y="0"/>
          <a:ext cx="0" cy="0"/>
          <a:chOff x="0" y="0"/>
          <a:chExt cx="0" cy="0"/>
        </a:xfrm>
      </p:grpSpPr>
      <p:sp>
        <p:nvSpPr>
          <p:cNvPr id="106" name="Google Shape;106;p9"/>
          <p:cNvSpPr txBox="1"/>
          <p:nvPr/>
        </p:nvSpPr>
        <p:spPr>
          <a:xfrm>
            <a:off x="650875" y="915987"/>
            <a:ext cx="11701462" cy="15160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24456"/>
              </a:buClr>
              <a:buSzPts val="4800"/>
              <a:buFont typeface="Trebuchet MS"/>
              <a:buNone/>
            </a:pPr>
            <a:r>
              <a:rPr b="0" i="0" lang="en-US" sz="4800" u="none" cap="none" strike="noStrike">
                <a:solidFill>
                  <a:srgbClr val="424456"/>
                </a:solidFill>
                <a:latin typeface="Trebuchet MS"/>
                <a:ea typeface="Trebuchet MS"/>
                <a:cs typeface="Trebuchet MS"/>
                <a:sym typeface="Trebuchet MS"/>
              </a:rPr>
              <a:t>Fragmentación Interna (marzo 2022)</a:t>
            </a:r>
            <a:endParaRPr b="0" i="0" sz="1400" u="none" cap="none" strike="noStrike">
              <a:solidFill>
                <a:srgbClr val="000000"/>
              </a:solidFill>
              <a:latin typeface="Arial"/>
              <a:ea typeface="Arial"/>
              <a:cs typeface="Arial"/>
              <a:sym typeface="Arial"/>
            </a:endParaRPr>
          </a:p>
        </p:txBody>
      </p:sp>
      <p:pic>
        <p:nvPicPr>
          <p:cNvPr id="107" name="Google Shape;107;p9"/>
          <p:cNvPicPr preferRelativeResize="0"/>
          <p:nvPr/>
        </p:nvPicPr>
        <p:blipFill rotWithShape="1">
          <a:blip r:embed="rId3">
            <a:alphaModFix/>
          </a:blip>
          <a:srcRect b="0" l="0" r="0" t="0"/>
          <a:stretch/>
        </p:blipFill>
        <p:spPr>
          <a:xfrm>
            <a:off x="1393825" y="2736850"/>
            <a:ext cx="10317162" cy="6210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1" name="Shape 111"/>
        <p:cNvGrpSpPr/>
        <p:nvPr/>
      </p:nvGrpSpPr>
      <p:grpSpPr>
        <a:xfrm>
          <a:off x="0" y="0"/>
          <a:ext cx="0" cy="0"/>
          <a:chOff x="0" y="0"/>
          <a:chExt cx="0" cy="0"/>
        </a:xfrm>
      </p:grpSpPr>
      <p:sp>
        <p:nvSpPr>
          <p:cNvPr id="112" name="Google Shape;112;g215f76b86af_0_6"/>
          <p:cNvSpPr txBox="1"/>
          <p:nvPr/>
        </p:nvSpPr>
        <p:spPr>
          <a:xfrm>
            <a:off x="650875" y="915987"/>
            <a:ext cx="11701500" cy="1516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24456"/>
              </a:buClr>
              <a:buSzPts val="4800"/>
              <a:buFont typeface="Trebuchet MS"/>
              <a:buNone/>
            </a:pPr>
            <a:r>
              <a:rPr b="0" i="0" lang="en-US" sz="4800" u="none" cap="none" strike="noStrike">
                <a:solidFill>
                  <a:srgbClr val="424456"/>
                </a:solidFill>
                <a:latin typeface="Trebuchet MS"/>
                <a:ea typeface="Trebuchet MS"/>
                <a:cs typeface="Trebuchet MS"/>
                <a:sym typeface="Trebuchet MS"/>
              </a:rPr>
              <a:t>Fragmentación Interna (Enero 2023)</a:t>
            </a:r>
            <a:endParaRPr b="0" i="0" sz="1400" u="none" cap="none" strike="noStrike">
              <a:solidFill>
                <a:srgbClr val="000000"/>
              </a:solidFill>
              <a:latin typeface="Arial"/>
              <a:ea typeface="Arial"/>
              <a:cs typeface="Arial"/>
              <a:sym typeface="Arial"/>
            </a:endParaRPr>
          </a:p>
        </p:txBody>
      </p:sp>
      <p:pic>
        <p:nvPicPr>
          <p:cNvPr id="113" name="Google Shape;113;g215f76b86af_0_6"/>
          <p:cNvPicPr preferRelativeResize="0"/>
          <p:nvPr/>
        </p:nvPicPr>
        <p:blipFill rotWithShape="1">
          <a:blip r:embed="rId3">
            <a:alphaModFix/>
          </a:blip>
          <a:srcRect b="0" l="0" r="0" t="0"/>
          <a:stretch/>
        </p:blipFill>
        <p:spPr>
          <a:xfrm>
            <a:off x="736475" y="2267062"/>
            <a:ext cx="11530296" cy="701501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7" name="Shape 117"/>
        <p:cNvGrpSpPr/>
        <p:nvPr/>
      </p:nvGrpSpPr>
      <p:grpSpPr>
        <a:xfrm>
          <a:off x="0" y="0"/>
          <a:ext cx="0" cy="0"/>
          <a:chOff x="0" y="0"/>
          <a:chExt cx="0" cy="0"/>
        </a:xfrm>
      </p:grpSpPr>
      <p:sp>
        <p:nvSpPr>
          <p:cNvPr id="118" name="Google Shape;118;g1f1fcd2309d_0_4"/>
          <p:cNvSpPr txBox="1"/>
          <p:nvPr/>
        </p:nvSpPr>
        <p:spPr>
          <a:xfrm>
            <a:off x="650875" y="915987"/>
            <a:ext cx="11701500" cy="1516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24456"/>
              </a:buClr>
              <a:buSzPts val="4800"/>
              <a:buFont typeface="Trebuchet MS"/>
              <a:buNone/>
            </a:pPr>
            <a:r>
              <a:rPr b="0" i="0" lang="en-US" sz="4800" u="none" cap="none" strike="noStrike">
                <a:solidFill>
                  <a:srgbClr val="424456"/>
                </a:solidFill>
                <a:latin typeface="Trebuchet MS"/>
                <a:ea typeface="Trebuchet MS"/>
                <a:cs typeface="Trebuchet MS"/>
                <a:sym typeface="Trebuchet MS"/>
              </a:rPr>
              <a:t>Fragmentación Interna (</a:t>
            </a:r>
            <a:r>
              <a:rPr lang="en-US" sz="4800">
                <a:solidFill>
                  <a:srgbClr val="424456"/>
                </a:solidFill>
                <a:latin typeface="Trebuchet MS"/>
                <a:ea typeface="Trebuchet MS"/>
                <a:cs typeface="Trebuchet MS"/>
                <a:sym typeface="Trebuchet MS"/>
              </a:rPr>
              <a:t>Febrero 2024</a:t>
            </a:r>
            <a:r>
              <a:rPr b="0" i="0" lang="en-US" sz="4800" u="none" cap="none" strike="noStrike">
                <a:solidFill>
                  <a:srgbClr val="424456"/>
                </a:solidFill>
                <a:latin typeface="Trebuchet MS"/>
                <a:ea typeface="Trebuchet MS"/>
                <a:cs typeface="Trebuchet MS"/>
                <a:sym typeface="Trebuchet MS"/>
              </a:rPr>
              <a:t>)</a:t>
            </a:r>
            <a:endParaRPr b="0" i="0" sz="1400" u="none" cap="none" strike="noStrike">
              <a:solidFill>
                <a:srgbClr val="000000"/>
              </a:solidFill>
              <a:latin typeface="Arial"/>
              <a:ea typeface="Arial"/>
              <a:cs typeface="Arial"/>
              <a:sym typeface="Arial"/>
            </a:endParaRPr>
          </a:p>
        </p:txBody>
      </p:sp>
      <p:pic>
        <p:nvPicPr>
          <p:cNvPr id="119" name="Google Shape;119;g1f1fcd2309d_0_4"/>
          <p:cNvPicPr preferRelativeResize="0"/>
          <p:nvPr/>
        </p:nvPicPr>
        <p:blipFill rotWithShape="1">
          <a:blip r:embed="rId3">
            <a:alphaModFix/>
          </a:blip>
          <a:srcRect b="0" l="0" r="0" t="0"/>
          <a:stretch/>
        </p:blipFill>
        <p:spPr>
          <a:xfrm>
            <a:off x="736475" y="2267062"/>
            <a:ext cx="11530296" cy="7015014"/>
          </a:xfrm>
          <a:prstGeom prst="rect">
            <a:avLst/>
          </a:prstGeom>
          <a:noFill/>
          <a:ln>
            <a:noFill/>
          </a:ln>
        </p:spPr>
      </p:pic>
      <p:pic>
        <p:nvPicPr>
          <p:cNvPr id="120" name="Google Shape;120;g1f1fcd2309d_0_4"/>
          <p:cNvPicPr preferRelativeResize="0"/>
          <p:nvPr/>
        </p:nvPicPr>
        <p:blipFill rotWithShape="1">
          <a:blip r:embed="rId4">
            <a:alphaModFix/>
          </a:blip>
          <a:srcRect b="1512" l="0" r="0" t="1503"/>
          <a:stretch/>
        </p:blipFill>
        <p:spPr>
          <a:xfrm>
            <a:off x="736475" y="2267062"/>
            <a:ext cx="11530297" cy="701501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OI_THEME_TEMPLATE_DESIGN">
  <a:themeElements>
    <a:clrScheme name="POI_THEME_TEMPLATE_DESIGN">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OI_THEME_TEMPLATE_DESIGN">
  <a:themeElements>
    <a:clrScheme name="POI_THEME_TEMPLATE_DESIGN">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1601-01-01T00:00:00Z</dcterms:created>
  <dc:creator>Lisandro Delía</dc:creator>
</cp:coreProperties>
</file>

<file path=docProps/custom.xml><?xml version="1.0" encoding="utf-8"?>
<Properties xmlns="http://schemas.openxmlformats.org/officeDocument/2006/custom-properties" xmlns:vt="http://schemas.openxmlformats.org/officeDocument/2006/docPropsVTypes"/>
</file>